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59" r:id="rId4"/>
    <p:sldId id="260" r:id="rId5"/>
    <p:sldId id="261" r:id="rId6"/>
    <p:sldId id="262" r:id="rId7"/>
    <p:sldId id="266" r:id="rId8"/>
    <p:sldId id="267" r:id="rId9"/>
    <p:sldId id="268" r:id="rId10"/>
    <p:sldId id="343" r:id="rId11"/>
    <p:sldId id="344" r:id="rId12"/>
    <p:sldId id="345" r:id="rId13"/>
    <p:sldId id="346" r:id="rId14"/>
    <p:sldId id="264" r:id="rId15"/>
    <p:sldId id="347" r:id="rId16"/>
    <p:sldId id="348" r:id="rId17"/>
    <p:sldId id="349" r:id="rId18"/>
    <p:sldId id="350" r:id="rId19"/>
    <p:sldId id="351" r:id="rId20"/>
    <p:sldId id="352" r:id="rId21"/>
    <p:sldId id="265" r:id="rId22"/>
    <p:sldId id="263" r:id="rId23"/>
    <p:sldId id="25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5ACDD-236E-4650-BE04-38D079BD98B7}"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8A71B-9B4D-4145-B085-C0C4E61082C4}" type="slidenum">
              <a:rPr lang="en-US" smtClean="0"/>
              <a:t>‹#›</a:t>
            </a:fld>
            <a:endParaRPr lang="en-US"/>
          </a:p>
        </p:txBody>
      </p:sp>
    </p:spTree>
    <p:extLst>
      <p:ext uri="{BB962C8B-B14F-4D97-AF65-F5344CB8AC3E}">
        <p14:creationId xmlns:p14="http://schemas.microsoft.com/office/powerpoint/2010/main" val="394393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8"/>
        <p:cNvGrpSpPr/>
        <p:nvPr/>
      </p:nvGrpSpPr>
      <p:grpSpPr>
        <a:xfrm>
          <a:off x="0" y="0"/>
          <a:ext cx="0" cy="0"/>
          <a:chOff x="0" y="0"/>
          <a:chExt cx="0" cy="0"/>
        </a:xfrm>
      </p:grpSpPr>
      <p:sp>
        <p:nvSpPr>
          <p:cNvPr id="3869" name="Google Shape;3869;gc0a3bf06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0" name="Google Shape;3870;gc0a3bf06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4"/>
        <p:cNvGrpSpPr/>
        <p:nvPr/>
      </p:nvGrpSpPr>
      <p:grpSpPr>
        <a:xfrm>
          <a:off x="0" y="0"/>
          <a:ext cx="0" cy="0"/>
          <a:chOff x="0" y="0"/>
          <a:chExt cx="0" cy="0"/>
        </a:xfrm>
      </p:grpSpPr>
      <p:sp>
        <p:nvSpPr>
          <p:cNvPr id="3875" name="Google Shape;3875;gc0a3bf06c1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6" name="Google Shape;3876;gc0a3bf06c1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0"/>
        <p:cNvGrpSpPr/>
        <p:nvPr/>
      </p:nvGrpSpPr>
      <p:grpSpPr>
        <a:xfrm>
          <a:off x="0" y="0"/>
          <a:ext cx="0" cy="0"/>
          <a:chOff x="0" y="0"/>
          <a:chExt cx="0" cy="0"/>
        </a:xfrm>
      </p:grpSpPr>
      <p:sp>
        <p:nvSpPr>
          <p:cNvPr id="3881" name="Google Shape;3881;gc0a3bf06c1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2" name="Google Shape;3882;gc0a3bf06c1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7"/>
        <p:cNvGrpSpPr/>
        <p:nvPr/>
      </p:nvGrpSpPr>
      <p:grpSpPr>
        <a:xfrm>
          <a:off x="0" y="0"/>
          <a:ext cx="0" cy="0"/>
          <a:chOff x="0" y="0"/>
          <a:chExt cx="0" cy="0"/>
        </a:xfrm>
      </p:grpSpPr>
      <p:sp>
        <p:nvSpPr>
          <p:cNvPr id="3898" name="Google Shape;3898;gc5c820a1a6_0_4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9" name="Google Shape;3899;gc5c820a1a6_0_4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23102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3F909-A010-4DDA-BBAC-70FCDC82DE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1E59AE-0C4E-4933-A5EF-00F03A9753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EA1397-3F6D-4C81-A708-2ABBC5A66C89}"/>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5" name="Footer Placeholder 4">
            <a:extLst>
              <a:ext uri="{FF2B5EF4-FFF2-40B4-BE49-F238E27FC236}">
                <a16:creationId xmlns:a16="http://schemas.microsoft.com/office/drawing/2014/main" id="{6C070E74-82CF-42AE-8113-AD90F5BFE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6FC7C-3266-471E-845D-3A371A5F1EA3}"/>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299425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8B56-F227-4B0D-B5D3-3754E2DF94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A6963B-882E-4271-91A9-EB667BF4C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F531F-DECE-42D7-BC3A-BD27DAD28681}"/>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5" name="Footer Placeholder 4">
            <a:extLst>
              <a:ext uri="{FF2B5EF4-FFF2-40B4-BE49-F238E27FC236}">
                <a16:creationId xmlns:a16="http://schemas.microsoft.com/office/drawing/2014/main" id="{8E18BDC1-3B82-4076-931D-228652919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E792A-0F1A-4F57-A808-8633D2A04BA0}"/>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475308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90F11-AB6D-4B02-8FBB-EB7D5B08F9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C4D882-004F-45BA-9B64-84803F9CF3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0C61C-F634-4A43-8A37-44B1364E944B}"/>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5" name="Footer Placeholder 4">
            <a:extLst>
              <a:ext uri="{FF2B5EF4-FFF2-40B4-BE49-F238E27FC236}">
                <a16:creationId xmlns:a16="http://schemas.microsoft.com/office/drawing/2014/main" id="{063D6EC0-4A19-4A48-A505-265480624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2A8398-E70B-4832-B936-6BC7D6577C00}"/>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3422285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422"/>
        <p:cNvGrpSpPr/>
        <p:nvPr/>
      </p:nvGrpSpPr>
      <p:grpSpPr>
        <a:xfrm>
          <a:off x="0" y="0"/>
          <a:ext cx="0" cy="0"/>
          <a:chOff x="0" y="0"/>
          <a:chExt cx="0" cy="0"/>
        </a:xfrm>
      </p:grpSpPr>
      <p:sp>
        <p:nvSpPr>
          <p:cNvPr id="423" name="Google Shape;423;p7"/>
          <p:cNvSpPr txBox="1">
            <a:spLocks noGrp="1"/>
          </p:cNvSpPr>
          <p:nvPr>
            <p:ph type="body" idx="1"/>
          </p:nvPr>
        </p:nvSpPr>
        <p:spPr>
          <a:xfrm>
            <a:off x="1066800" y="1557333"/>
            <a:ext cx="10058400" cy="4539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Char char="●"/>
              <a:defRPr sz="1600"/>
            </a:lvl1pPr>
            <a:lvl2pPr marL="1219170" lvl="1" indent="-389457" rtl="0">
              <a:lnSpc>
                <a:spcPct val="100000"/>
              </a:lnSpc>
              <a:spcBef>
                <a:spcPts val="0"/>
              </a:spcBef>
              <a:spcAft>
                <a:spcPts val="0"/>
              </a:spcAft>
              <a:buSzPts val="1000"/>
              <a:buChar char="○"/>
              <a:defRPr sz="1600"/>
            </a:lvl2pPr>
            <a:lvl3pPr marL="1828754" lvl="2" indent="-389457" rtl="0">
              <a:spcBef>
                <a:spcPts val="0"/>
              </a:spcBef>
              <a:spcAft>
                <a:spcPts val="0"/>
              </a:spcAft>
              <a:buSzPts val="1000"/>
              <a:buFont typeface="Nunito Light"/>
              <a:buChar char="■"/>
              <a:defRPr/>
            </a:lvl3pPr>
            <a:lvl4pPr marL="2438339" lvl="3" indent="-389457" rtl="0">
              <a:spcBef>
                <a:spcPts val="2133"/>
              </a:spcBef>
              <a:spcAft>
                <a:spcPts val="0"/>
              </a:spcAft>
              <a:buSzPts val="1000"/>
              <a:buFont typeface="Nunito Light"/>
              <a:buChar char="●"/>
              <a:defRPr/>
            </a:lvl4pPr>
            <a:lvl5pPr marL="3047924" lvl="4" indent="-389457" rtl="0">
              <a:spcBef>
                <a:spcPts val="2133"/>
              </a:spcBef>
              <a:spcAft>
                <a:spcPts val="0"/>
              </a:spcAft>
              <a:buSzPts val="1000"/>
              <a:buFont typeface="Nunito Light"/>
              <a:buChar char="○"/>
              <a:defRPr/>
            </a:lvl5pPr>
            <a:lvl6pPr marL="3657509" lvl="5" indent="-389457" rtl="0">
              <a:spcBef>
                <a:spcPts val="2133"/>
              </a:spcBef>
              <a:spcAft>
                <a:spcPts val="0"/>
              </a:spcAft>
              <a:buSzPts val="1000"/>
              <a:buFont typeface="Nunito Light"/>
              <a:buChar char="■"/>
              <a:defRPr/>
            </a:lvl6pPr>
            <a:lvl7pPr marL="4267093" lvl="6" indent="-389457" rtl="0">
              <a:spcBef>
                <a:spcPts val="2133"/>
              </a:spcBef>
              <a:spcAft>
                <a:spcPts val="0"/>
              </a:spcAft>
              <a:buSzPts val="1000"/>
              <a:buFont typeface="Nunito Light"/>
              <a:buChar char="●"/>
              <a:defRPr/>
            </a:lvl7pPr>
            <a:lvl8pPr marL="4876678" lvl="7" indent="-389457" rtl="0">
              <a:spcBef>
                <a:spcPts val="2133"/>
              </a:spcBef>
              <a:spcAft>
                <a:spcPts val="0"/>
              </a:spcAft>
              <a:buSzPts val="1000"/>
              <a:buFont typeface="Nunito Light"/>
              <a:buChar char="○"/>
              <a:defRPr/>
            </a:lvl8pPr>
            <a:lvl9pPr marL="5486263" lvl="8" indent="-389457" rtl="0">
              <a:spcBef>
                <a:spcPts val="2133"/>
              </a:spcBef>
              <a:spcAft>
                <a:spcPts val="2133"/>
              </a:spcAft>
              <a:buSzPts val="1000"/>
              <a:buFont typeface="Nunito Light"/>
              <a:buChar char="■"/>
              <a:defRPr/>
            </a:lvl9pPr>
          </a:lstStyle>
          <a:p>
            <a:endParaRPr/>
          </a:p>
        </p:txBody>
      </p:sp>
      <p:sp>
        <p:nvSpPr>
          <p:cNvPr id="424" name="Google Shape;424;p7"/>
          <p:cNvSpPr txBox="1">
            <a:spLocks noGrp="1"/>
          </p:cNvSpPr>
          <p:nvPr>
            <p:ph type="ctrTitle"/>
          </p:nvPr>
        </p:nvSpPr>
        <p:spPr>
          <a:xfrm>
            <a:off x="1135500" y="720867"/>
            <a:ext cx="10034000" cy="764400"/>
          </a:xfrm>
          <a:prstGeom prst="rect">
            <a:avLst/>
          </a:prstGeom>
          <a:effectLst>
            <a:outerShdw blurRad="28575" dist="28575" dir="9480000" algn="bl" rotWithShape="0">
              <a:srgbClr val="000000">
                <a:alpha val="74000"/>
              </a:srgbClr>
            </a:outerShdw>
          </a:effectLst>
        </p:spPr>
        <p:txBody>
          <a:bodyPr spcFirstLastPara="1" wrap="square" lIns="91425" tIns="91425" rIns="91425" bIns="91425" anchor="t" anchorCtr="0">
            <a:noAutofit/>
          </a:bodyPr>
          <a:lstStyle>
            <a:lvl1pPr lvl="0" rtl="0">
              <a:spcBef>
                <a:spcPts val="0"/>
              </a:spcBef>
              <a:spcAft>
                <a:spcPts val="0"/>
              </a:spcAft>
              <a:buClr>
                <a:schemeClr val="lt2"/>
              </a:buClr>
              <a:buSzPts val="2500"/>
              <a:buNone/>
              <a:defRPr sz="4000"/>
            </a:lvl1pPr>
            <a:lvl2pPr lvl="1" algn="ctr" rtl="0">
              <a:spcBef>
                <a:spcPts val="0"/>
              </a:spcBef>
              <a:spcAft>
                <a:spcPts val="0"/>
              </a:spcAft>
              <a:buClr>
                <a:schemeClr val="lt2"/>
              </a:buClr>
              <a:buSzPts val="2500"/>
              <a:buNone/>
              <a:defRPr sz="3333">
                <a:solidFill>
                  <a:schemeClr val="lt2"/>
                </a:solidFill>
              </a:defRPr>
            </a:lvl2pPr>
            <a:lvl3pPr lvl="2" algn="ctr" rtl="0">
              <a:spcBef>
                <a:spcPts val="0"/>
              </a:spcBef>
              <a:spcAft>
                <a:spcPts val="0"/>
              </a:spcAft>
              <a:buClr>
                <a:schemeClr val="lt2"/>
              </a:buClr>
              <a:buSzPts val="2500"/>
              <a:buNone/>
              <a:defRPr sz="3333">
                <a:solidFill>
                  <a:schemeClr val="lt2"/>
                </a:solidFill>
              </a:defRPr>
            </a:lvl3pPr>
            <a:lvl4pPr lvl="3" algn="ctr" rtl="0">
              <a:spcBef>
                <a:spcPts val="0"/>
              </a:spcBef>
              <a:spcAft>
                <a:spcPts val="0"/>
              </a:spcAft>
              <a:buClr>
                <a:schemeClr val="lt2"/>
              </a:buClr>
              <a:buSzPts val="2500"/>
              <a:buNone/>
              <a:defRPr sz="3333">
                <a:solidFill>
                  <a:schemeClr val="lt2"/>
                </a:solidFill>
              </a:defRPr>
            </a:lvl4pPr>
            <a:lvl5pPr lvl="4" algn="ctr" rtl="0">
              <a:spcBef>
                <a:spcPts val="0"/>
              </a:spcBef>
              <a:spcAft>
                <a:spcPts val="0"/>
              </a:spcAft>
              <a:buClr>
                <a:schemeClr val="lt2"/>
              </a:buClr>
              <a:buSzPts val="2500"/>
              <a:buNone/>
              <a:defRPr sz="3333">
                <a:solidFill>
                  <a:schemeClr val="lt2"/>
                </a:solidFill>
              </a:defRPr>
            </a:lvl5pPr>
            <a:lvl6pPr lvl="5" algn="ctr" rtl="0">
              <a:spcBef>
                <a:spcPts val="0"/>
              </a:spcBef>
              <a:spcAft>
                <a:spcPts val="0"/>
              </a:spcAft>
              <a:buClr>
                <a:schemeClr val="lt2"/>
              </a:buClr>
              <a:buSzPts val="2500"/>
              <a:buNone/>
              <a:defRPr sz="3333">
                <a:solidFill>
                  <a:schemeClr val="lt2"/>
                </a:solidFill>
              </a:defRPr>
            </a:lvl6pPr>
            <a:lvl7pPr lvl="6" algn="ctr" rtl="0">
              <a:spcBef>
                <a:spcPts val="0"/>
              </a:spcBef>
              <a:spcAft>
                <a:spcPts val="0"/>
              </a:spcAft>
              <a:buClr>
                <a:schemeClr val="lt2"/>
              </a:buClr>
              <a:buSzPts val="2500"/>
              <a:buNone/>
              <a:defRPr sz="3333">
                <a:solidFill>
                  <a:schemeClr val="lt2"/>
                </a:solidFill>
              </a:defRPr>
            </a:lvl7pPr>
            <a:lvl8pPr lvl="7" algn="ctr" rtl="0">
              <a:spcBef>
                <a:spcPts val="0"/>
              </a:spcBef>
              <a:spcAft>
                <a:spcPts val="0"/>
              </a:spcAft>
              <a:buClr>
                <a:schemeClr val="lt2"/>
              </a:buClr>
              <a:buSzPts val="2500"/>
              <a:buNone/>
              <a:defRPr sz="3333">
                <a:solidFill>
                  <a:schemeClr val="lt2"/>
                </a:solidFill>
              </a:defRPr>
            </a:lvl8pPr>
            <a:lvl9pPr lvl="8" algn="ctr" rtl="0">
              <a:spcBef>
                <a:spcPts val="0"/>
              </a:spcBef>
              <a:spcAft>
                <a:spcPts val="0"/>
              </a:spcAft>
              <a:buClr>
                <a:schemeClr val="lt2"/>
              </a:buClr>
              <a:buSzPts val="2500"/>
              <a:buNone/>
              <a:defRPr sz="3333">
                <a:solidFill>
                  <a:schemeClr val="lt2"/>
                </a:solidFill>
              </a:defRPr>
            </a:lvl9pPr>
          </a:lstStyle>
          <a:p>
            <a:endParaRPr/>
          </a:p>
        </p:txBody>
      </p:sp>
      <p:grpSp>
        <p:nvGrpSpPr>
          <p:cNvPr id="425" name="Google Shape;425;p7"/>
          <p:cNvGrpSpPr/>
          <p:nvPr/>
        </p:nvGrpSpPr>
        <p:grpSpPr>
          <a:xfrm>
            <a:off x="11017200" y="517652"/>
            <a:ext cx="216000" cy="216017"/>
            <a:chOff x="5424775" y="4064488"/>
            <a:chExt cx="162000" cy="162013"/>
          </a:xfrm>
        </p:grpSpPr>
        <p:sp>
          <p:nvSpPr>
            <p:cNvPr id="426" name="Google Shape;426;p7"/>
            <p:cNvSpPr/>
            <p:nvPr/>
          </p:nvSpPr>
          <p:spPr>
            <a:xfrm>
              <a:off x="5424775" y="4064500"/>
              <a:ext cx="162000" cy="162000"/>
            </a:xfrm>
            <a:prstGeom prst="ellipse">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7"/>
            <p:cNvSpPr/>
            <p:nvPr/>
          </p:nvSpPr>
          <p:spPr>
            <a:xfrm>
              <a:off x="5424775" y="4064488"/>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8" name="Google Shape;428;p7"/>
          <p:cNvGrpSpPr/>
          <p:nvPr/>
        </p:nvGrpSpPr>
        <p:grpSpPr>
          <a:xfrm>
            <a:off x="191134" y="6218151"/>
            <a:ext cx="1536500" cy="1165384"/>
            <a:chOff x="7425025" y="-24687"/>
            <a:chExt cx="1152375" cy="874038"/>
          </a:xfrm>
        </p:grpSpPr>
        <p:grpSp>
          <p:nvGrpSpPr>
            <p:cNvPr id="429" name="Google Shape;429;p7"/>
            <p:cNvGrpSpPr/>
            <p:nvPr/>
          </p:nvGrpSpPr>
          <p:grpSpPr>
            <a:xfrm>
              <a:off x="7425025" y="-24675"/>
              <a:ext cx="1152375" cy="874025"/>
              <a:chOff x="7425025" y="-24675"/>
              <a:chExt cx="1152375" cy="874025"/>
            </a:xfrm>
          </p:grpSpPr>
          <p:sp>
            <p:nvSpPr>
              <p:cNvPr id="430" name="Google Shape;430;p7"/>
              <p:cNvSpPr/>
              <p:nvPr/>
            </p:nvSpPr>
            <p:spPr>
              <a:xfrm>
                <a:off x="7524950" y="54375"/>
                <a:ext cx="977950" cy="697125"/>
              </a:xfrm>
              <a:custGeom>
                <a:avLst/>
                <a:gdLst/>
                <a:ahLst/>
                <a:cxnLst/>
                <a:rect l="l" t="t" r="r" b="b"/>
                <a:pathLst>
                  <a:path w="39118" h="27885" extrusionOk="0">
                    <a:moveTo>
                      <a:pt x="0" y="0"/>
                    </a:moveTo>
                    <a:lnTo>
                      <a:pt x="394" y="26998"/>
                    </a:lnTo>
                    <a:lnTo>
                      <a:pt x="30545" y="27885"/>
                    </a:lnTo>
                    <a:lnTo>
                      <a:pt x="39118" y="1478"/>
                    </a:lnTo>
                    <a:close/>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431" name="Google Shape;431;p7"/>
              <p:cNvSpPr/>
              <p:nvPr/>
            </p:nvSpPr>
            <p:spPr>
              <a:xfrm>
                <a:off x="7425025" y="633050"/>
                <a:ext cx="216300" cy="2163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7"/>
              <p:cNvSpPr/>
              <p:nvPr/>
            </p:nvSpPr>
            <p:spPr>
              <a:xfrm>
                <a:off x="8361100" y="12275"/>
                <a:ext cx="216300" cy="2163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7"/>
              <p:cNvSpPr/>
              <p:nvPr/>
            </p:nvSpPr>
            <p:spPr>
              <a:xfrm>
                <a:off x="7425025" y="-2467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7"/>
              <p:cNvSpPr/>
              <p:nvPr/>
            </p:nvSpPr>
            <p:spPr>
              <a:xfrm>
                <a:off x="8207925" y="71022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5" name="Google Shape;435;p7"/>
            <p:cNvGrpSpPr/>
            <p:nvPr/>
          </p:nvGrpSpPr>
          <p:grpSpPr>
            <a:xfrm>
              <a:off x="7425025" y="-24687"/>
              <a:ext cx="1152375" cy="874025"/>
              <a:chOff x="7425025" y="-24675"/>
              <a:chExt cx="1152375" cy="874025"/>
            </a:xfrm>
          </p:grpSpPr>
          <p:sp>
            <p:nvSpPr>
              <p:cNvPr id="436" name="Google Shape;436;p7"/>
              <p:cNvSpPr/>
              <p:nvPr/>
            </p:nvSpPr>
            <p:spPr>
              <a:xfrm>
                <a:off x="7524950" y="54375"/>
                <a:ext cx="977950" cy="697125"/>
              </a:xfrm>
              <a:custGeom>
                <a:avLst/>
                <a:gdLst/>
                <a:ahLst/>
                <a:cxnLst/>
                <a:rect l="l" t="t" r="r" b="b"/>
                <a:pathLst>
                  <a:path w="39118" h="27885" extrusionOk="0">
                    <a:moveTo>
                      <a:pt x="0" y="0"/>
                    </a:moveTo>
                    <a:lnTo>
                      <a:pt x="394" y="26998"/>
                    </a:lnTo>
                    <a:lnTo>
                      <a:pt x="30545" y="27885"/>
                    </a:lnTo>
                    <a:lnTo>
                      <a:pt x="39118" y="1478"/>
                    </a:lnTo>
                    <a:close/>
                  </a:path>
                </a:pathLst>
              </a:custGeom>
              <a:noFill/>
              <a:ln w="28575" cap="flat" cmpd="sng">
                <a:solidFill>
                  <a:schemeClr val="dk1"/>
                </a:solidFill>
                <a:prstDash val="solid"/>
                <a:round/>
                <a:headEnd type="none" w="med" len="med"/>
                <a:tailEnd type="none" w="med" len="med"/>
              </a:ln>
            </p:spPr>
          </p:sp>
          <p:sp>
            <p:nvSpPr>
              <p:cNvPr id="437" name="Google Shape;437;p7"/>
              <p:cNvSpPr/>
              <p:nvPr/>
            </p:nvSpPr>
            <p:spPr>
              <a:xfrm>
                <a:off x="7425025" y="633050"/>
                <a:ext cx="216300" cy="216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7"/>
              <p:cNvSpPr/>
              <p:nvPr/>
            </p:nvSpPr>
            <p:spPr>
              <a:xfrm>
                <a:off x="8361100" y="12275"/>
                <a:ext cx="216300" cy="216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7"/>
              <p:cNvSpPr/>
              <p:nvPr/>
            </p:nvSpPr>
            <p:spPr>
              <a:xfrm>
                <a:off x="7425025" y="-2467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7"/>
              <p:cNvSpPr/>
              <p:nvPr/>
            </p:nvSpPr>
            <p:spPr>
              <a:xfrm>
                <a:off x="8207925" y="7102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41" name="Google Shape;441;p7"/>
          <p:cNvGrpSpPr/>
          <p:nvPr/>
        </p:nvGrpSpPr>
        <p:grpSpPr>
          <a:xfrm rot="-866339">
            <a:off x="9626633" y="4108773"/>
            <a:ext cx="2397000" cy="2972225"/>
            <a:chOff x="6065825" y="2251050"/>
            <a:chExt cx="2295275" cy="2846088"/>
          </a:xfrm>
        </p:grpSpPr>
        <p:grpSp>
          <p:nvGrpSpPr>
            <p:cNvPr id="442" name="Google Shape;442;p7"/>
            <p:cNvGrpSpPr/>
            <p:nvPr/>
          </p:nvGrpSpPr>
          <p:grpSpPr>
            <a:xfrm>
              <a:off x="6065825" y="2251063"/>
              <a:ext cx="2295275" cy="2846075"/>
              <a:chOff x="1673050" y="1809050"/>
              <a:chExt cx="2295275" cy="2846075"/>
            </a:xfrm>
          </p:grpSpPr>
          <p:sp>
            <p:nvSpPr>
              <p:cNvPr id="443" name="Google Shape;443;p7"/>
              <p:cNvSpPr/>
              <p:nvPr/>
            </p:nvSpPr>
            <p:spPr>
              <a:xfrm>
                <a:off x="1742275" y="1848400"/>
                <a:ext cx="2150725" cy="2735300"/>
              </a:xfrm>
              <a:custGeom>
                <a:avLst/>
                <a:gdLst/>
                <a:ahLst/>
                <a:cxnLst/>
                <a:rect l="l" t="t" r="r" b="b"/>
                <a:pathLst>
                  <a:path w="86029" h="109412" extrusionOk="0">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444" name="Google Shape;444;p7"/>
              <p:cNvSpPr/>
              <p:nvPr/>
            </p:nvSpPr>
            <p:spPr>
              <a:xfrm>
                <a:off x="2174700" y="3286000"/>
                <a:ext cx="9850" cy="192125"/>
              </a:xfrm>
              <a:custGeom>
                <a:avLst/>
                <a:gdLst/>
                <a:ahLst/>
                <a:cxnLst/>
                <a:rect l="l" t="t" r="r" b="b"/>
                <a:pathLst>
                  <a:path w="394" h="7685" extrusionOk="0">
                    <a:moveTo>
                      <a:pt x="394" y="0"/>
                    </a:moveTo>
                    <a:lnTo>
                      <a:pt x="0" y="7685"/>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445" name="Google Shape;445;p7"/>
              <p:cNvSpPr/>
              <p:nvPr/>
            </p:nvSpPr>
            <p:spPr>
              <a:xfrm>
                <a:off x="3806325" y="29067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7"/>
              <p:cNvSpPr/>
              <p:nvPr/>
            </p:nvSpPr>
            <p:spPr>
              <a:xfrm>
                <a:off x="2407125" y="3557050"/>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7"/>
              <p:cNvSpPr/>
              <p:nvPr/>
            </p:nvSpPr>
            <p:spPr>
              <a:xfrm>
                <a:off x="1673050" y="361617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7"/>
              <p:cNvSpPr/>
              <p:nvPr/>
            </p:nvSpPr>
            <p:spPr>
              <a:xfrm>
                <a:off x="3487225" y="39303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7"/>
              <p:cNvSpPr/>
              <p:nvPr/>
            </p:nvSpPr>
            <p:spPr>
              <a:xfrm>
                <a:off x="3745300" y="362247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7"/>
              <p:cNvSpPr/>
              <p:nvPr/>
            </p:nvSpPr>
            <p:spPr>
              <a:xfrm>
                <a:off x="3668950" y="22130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7"/>
              <p:cNvSpPr/>
              <p:nvPr/>
            </p:nvSpPr>
            <p:spPr>
              <a:xfrm>
                <a:off x="3708350" y="18090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7"/>
              <p:cNvSpPr/>
              <p:nvPr/>
            </p:nvSpPr>
            <p:spPr>
              <a:xfrm>
                <a:off x="2737800" y="373047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7"/>
              <p:cNvSpPr/>
              <p:nvPr/>
            </p:nvSpPr>
            <p:spPr>
              <a:xfrm>
                <a:off x="2119325" y="31958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7"/>
              <p:cNvSpPr/>
              <p:nvPr/>
            </p:nvSpPr>
            <p:spPr>
              <a:xfrm>
                <a:off x="2117050" y="342010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7"/>
              <p:cNvSpPr/>
              <p:nvPr/>
            </p:nvSpPr>
            <p:spPr>
              <a:xfrm>
                <a:off x="2451450" y="44931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7"/>
              <p:cNvSpPr/>
              <p:nvPr/>
            </p:nvSpPr>
            <p:spPr>
              <a:xfrm>
                <a:off x="3181200" y="386350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7" name="Google Shape;457;p7"/>
            <p:cNvGrpSpPr/>
            <p:nvPr/>
          </p:nvGrpSpPr>
          <p:grpSpPr>
            <a:xfrm>
              <a:off x="6065825" y="2251050"/>
              <a:ext cx="2295275" cy="2846075"/>
              <a:chOff x="1673050" y="1809050"/>
              <a:chExt cx="2295275" cy="2846075"/>
            </a:xfrm>
          </p:grpSpPr>
          <p:sp>
            <p:nvSpPr>
              <p:cNvPr id="458" name="Google Shape;458;p7"/>
              <p:cNvSpPr/>
              <p:nvPr/>
            </p:nvSpPr>
            <p:spPr>
              <a:xfrm>
                <a:off x="1742275" y="1848400"/>
                <a:ext cx="2150725" cy="2735300"/>
              </a:xfrm>
              <a:custGeom>
                <a:avLst/>
                <a:gdLst/>
                <a:ahLst/>
                <a:cxnLst/>
                <a:rect l="l" t="t" r="r" b="b"/>
                <a:pathLst>
                  <a:path w="86029" h="109412" extrusionOk="0">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cap="flat" cmpd="sng">
                <a:solidFill>
                  <a:schemeClr val="dk1"/>
                </a:solidFill>
                <a:prstDash val="solid"/>
                <a:round/>
                <a:headEnd type="none" w="med" len="med"/>
                <a:tailEnd type="none" w="med" len="med"/>
              </a:ln>
            </p:spPr>
          </p:sp>
          <p:sp>
            <p:nvSpPr>
              <p:cNvPr id="459" name="Google Shape;459;p7"/>
              <p:cNvSpPr/>
              <p:nvPr/>
            </p:nvSpPr>
            <p:spPr>
              <a:xfrm>
                <a:off x="2174700" y="3286000"/>
                <a:ext cx="9850" cy="192125"/>
              </a:xfrm>
              <a:custGeom>
                <a:avLst/>
                <a:gdLst/>
                <a:ahLst/>
                <a:cxnLst/>
                <a:rect l="l" t="t" r="r" b="b"/>
                <a:pathLst>
                  <a:path w="394" h="7685" extrusionOk="0">
                    <a:moveTo>
                      <a:pt x="394" y="0"/>
                    </a:moveTo>
                    <a:lnTo>
                      <a:pt x="0" y="7685"/>
                    </a:lnTo>
                  </a:path>
                </a:pathLst>
              </a:custGeom>
              <a:noFill/>
              <a:ln w="28575" cap="flat" cmpd="sng">
                <a:solidFill>
                  <a:schemeClr val="dk1"/>
                </a:solidFill>
                <a:prstDash val="solid"/>
                <a:round/>
                <a:headEnd type="none" w="med" len="med"/>
                <a:tailEnd type="none" w="med" len="med"/>
              </a:ln>
            </p:spPr>
          </p:sp>
          <p:sp>
            <p:nvSpPr>
              <p:cNvPr id="460" name="Google Shape;460;p7"/>
              <p:cNvSpPr/>
              <p:nvPr/>
            </p:nvSpPr>
            <p:spPr>
              <a:xfrm>
                <a:off x="3806325" y="29067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7"/>
              <p:cNvSpPr/>
              <p:nvPr/>
            </p:nvSpPr>
            <p:spPr>
              <a:xfrm>
                <a:off x="2407125" y="3557050"/>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7"/>
              <p:cNvSpPr/>
              <p:nvPr/>
            </p:nvSpPr>
            <p:spPr>
              <a:xfrm>
                <a:off x="1673050" y="361617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7"/>
              <p:cNvSpPr/>
              <p:nvPr/>
            </p:nvSpPr>
            <p:spPr>
              <a:xfrm>
                <a:off x="3487225" y="39303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7"/>
              <p:cNvSpPr/>
              <p:nvPr/>
            </p:nvSpPr>
            <p:spPr>
              <a:xfrm>
                <a:off x="3745300" y="362247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7"/>
              <p:cNvSpPr/>
              <p:nvPr/>
            </p:nvSpPr>
            <p:spPr>
              <a:xfrm>
                <a:off x="3668950" y="22130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7"/>
              <p:cNvSpPr/>
              <p:nvPr/>
            </p:nvSpPr>
            <p:spPr>
              <a:xfrm>
                <a:off x="3708350" y="18090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7"/>
              <p:cNvSpPr/>
              <p:nvPr/>
            </p:nvSpPr>
            <p:spPr>
              <a:xfrm>
                <a:off x="2737800" y="373047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7"/>
              <p:cNvSpPr/>
              <p:nvPr/>
            </p:nvSpPr>
            <p:spPr>
              <a:xfrm>
                <a:off x="2119325" y="31958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7"/>
              <p:cNvSpPr/>
              <p:nvPr/>
            </p:nvSpPr>
            <p:spPr>
              <a:xfrm>
                <a:off x="2117050" y="342010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7"/>
              <p:cNvSpPr/>
              <p:nvPr/>
            </p:nvSpPr>
            <p:spPr>
              <a:xfrm>
                <a:off x="2451450" y="44931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7"/>
              <p:cNvSpPr/>
              <p:nvPr/>
            </p:nvSpPr>
            <p:spPr>
              <a:xfrm>
                <a:off x="3181200" y="386350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72" name="Google Shape;472;p7"/>
          <p:cNvGrpSpPr/>
          <p:nvPr/>
        </p:nvGrpSpPr>
        <p:grpSpPr>
          <a:xfrm rot="4804002">
            <a:off x="-177539" y="38518"/>
            <a:ext cx="2034181" cy="1446969"/>
            <a:chOff x="3536500" y="69738"/>
            <a:chExt cx="1525650" cy="1085238"/>
          </a:xfrm>
        </p:grpSpPr>
        <p:grpSp>
          <p:nvGrpSpPr>
            <p:cNvPr id="473" name="Google Shape;473;p7"/>
            <p:cNvGrpSpPr/>
            <p:nvPr/>
          </p:nvGrpSpPr>
          <p:grpSpPr>
            <a:xfrm>
              <a:off x="3536500" y="69750"/>
              <a:ext cx="1525650" cy="1085225"/>
              <a:chOff x="3536500" y="69750"/>
              <a:chExt cx="1525650" cy="1085225"/>
            </a:xfrm>
          </p:grpSpPr>
          <p:sp>
            <p:nvSpPr>
              <p:cNvPr id="474" name="Google Shape;474;p7"/>
              <p:cNvSpPr/>
              <p:nvPr/>
            </p:nvSpPr>
            <p:spPr>
              <a:xfrm>
                <a:off x="3605075" y="290850"/>
                <a:ext cx="1332675" cy="741475"/>
              </a:xfrm>
              <a:custGeom>
                <a:avLst/>
                <a:gdLst/>
                <a:ahLst/>
                <a:cxnLst/>
                <a:rect l="l" t="t" r="r" b="b"/>
                <a:pathLst>
                  <a:path w="53307" h="29659" extrusionOk="0">
                    <a:moveTo>
                      <a:pt x="0" y="0"/>
                    </a:moveTo>
                    <a:lnTo>
                      <a:pt x="15174" y="8671"/>
                    </a:lnTo>
                    <a:lnTo>
                      <a:pt x="23747" y="19707"/>
                    </a:lnTo>
                    <a:lnTo>
                      <a:pt x="34684" y="29068"/>
                    </a:lnTo>
                    <a:lnTo>
                      <a:pt x="53307" y="29659"/>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475" name="Google Shape;475;p7"/>
              <p:cNvSpPr/>
              <p:nvPr/>
            </p:nvSpPr>
            <p:spPr>
              <a:xfrm>
                <a:off x="3984425" y="145525"/>
                <a:ext cx="56675" cy="362100"/>
              </a:xfrm>
              <a:custGeom>
                <a:avLst/>
                <a:gdLst/>
                <a:ahLst/>
                <a:cxnLst/>
                <a:rect l="l" t="t" r="r" b="b"/>
                <a:pathLst>
                  <a:path w="2267" h="14484" extrusionOk="0">
                    <a:moveTo>
                      <a:pt x="2267" y="0"/>
                    </a:moveTo>
                    <a:lnTo>
                      <a:pt x="0" y="14484"/>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476" name="Google Shape;476;p7"/>
              <p:cNvSpPr/>
              <p:nvPr/>
            </p:nvSpPr>
            <p:spPr>
              <a:xfrm>
                <a:off x="4837150" y="929975"/>
                <a:ext cx="225000" cy="225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7"/>
              <p:cNvSpPr/>
              <p:nvPr/>
            </p:nvSpPr>
            <p:spPr>
              <a:xfrm>
                <a:off x="4403600" y="92997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7"/>
              <p:cNvSpPr/>
              <p:nvPr/>
            </p:nvSpPr>
            <p:spPr>
              <a:xfrm>
                <a:off x="3896150" y="4225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7"/>
              <p:cNvSpPr/>
              <p:nvPr/>
            </p:nvSpPr>
            <p:spPr>
              <a:xfrm>
                <a:off x="4142475" y="71022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7"/>
              <p:cNvSpPr/>
              <p:nvPr/>
            </p:nvSpPr>
            <p:spPr>
              <a:xfrm>
                <a:off x="3536500" y="2175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7"/>
              <p:cNvSpPr/>
              <p:nvPr/>
            </p:nvSpPr>
            <p:spPr>
              <a:xfrm>
                <a:off x="3982375" y="697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2" name="Google Shape;482;p7"/>
            <p:cNvGrpSpPr/>
            <p:nvPr/>
          </p:nvGrpSpPr>
          <p:grpSpPr>
            <a:xfrm>
              <a:off x="3536500" y="69738"/>
              <a:ext cx="1525650" cy="1085225"/>
              <a:chOff x="3536500" y="69750"/>
              <a:chExt cx="1525650" cy="1085225"/>
            </a:xfrm>
          </p:grpSpPr>
          <p:sp>
            <p:nvSpPr>
              <p:cNvPr id="483" name="Google Shape;483;p7"/>
              <p:cNvSpPr/>
              <p:nvPr/>
            </p:nvSpPr>
            <p:spPr>
              <a:xfrm>
                <a:off x="3605075" y="290850"/>
                <a:ext cx="1332675" cy="741475"/>
              </a:xfrm>
              <a:custGeom>
                <a:avLst/>
                <a:gdLst/>
                <a:ahLst/>
                <a:cxnLst/>
                <a:rect l="l" t="t" r="r" b="b"/>
                <a:pathLst>
                  <a:path w="53307" h="29659" extrusionOk="0">
                    <a:moveTo>
                      <a:pt x="0" y="0"/>
                    </a:moveTo>
                    <a:lnTo>
                      <a:pt x="15174" y="8671"/>
                    </a:lnTo>
                    <a:lnTo>
                      <a:pt x="23747" y="19707"/>
                    </a:lnTo>
                    <a:lnTo>
                      <a:pt x="34684" y="29068"/>
                    </a:lnTo>
                    <a:lnTo>
                      <a:pt x="53307" y="29659"/>
                    </a:lnTo>
                  </a:path>
                </a:pathLst>
              </a:custGeom>
              <a:noFill/>
              <a:ln w="28575" cap="flat" cmpd="sng">
                <a:solidFill>
                  <a:schemeClr val="dk1"/>
                </a:solidFill>
                <a:prstDash val="solid"/>
                <a:round/>
                <a:headEnd type="none" w="med" len="med"/>
                <a:tailEnd type="none" w="med" len="med"/>
              </a:ln>
            </p:spPr>
          </p:sp>
          <p:sp>
            <p:nvSpPr>
              <p:cNvPr id="484" name="Google Shape;484;p7"/>
              <p:cNvSpPr/>
              <p:nvPr/>
            </p:nvSpPr>
            <p:spPr>
              <a:xfrm>
                <a:off x="3984425" y="145525"/>
                <a:ext cx="56675" cy="362100"/>
              </a:xfrm>
              <a:custGeom>
                <a:avLst/>
                <a:gdLst/>
                <a:ahLst/>
                <a:cxnLst/>
                <a:rect l="l" t="t" r="r" b="b"/>
                <a:pathLst>
                  <a:path w="2267" h="14484" extrusionOk="0">
                    <a:moveTo>
                      <a:pt x="2267" y="0"/>
                    </a:moveTo>
                    <a:lnTo>
                      <a:pt x="0" y="14484"/>
                    </a:lnTo>
                  </a:path>
                </a:pathLst>
              </a:custGeom>
              <a:noFill/>
              <a:ln w="28575" cap="flat" cmpd="sng">
                <a:solidFill>
                  <a:schemeClr val="dk1"/>
                </a:solidFill>
                <a:prstDash val="solid"/>
                <a:round/>
                <a:headEnd type="none" w="med" len="med"/>
                <a:tailEnd type="none" w="med" len="med"/>
              </a:ln>
            </p:spPr>
          </p:sp>
          <p:sp>
            <p:nvSpPr>
              <p:cNvPr id="485" name="Google Shape;485;p7"/>
              <p:cNvSpPr/>
              <p:nvPr/>
            </p:nvSpPr>
            <p:spPr>
              <a:xfrm>
                <a:off x="4837150" y="929975"/>
                <a:ext cx="225000" cy="22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7"/>
              <p:cNvSpPr/>
              <p:nvPr/>
            </p:nvSpPr>
            <p:spPr>
              <a:xfrm>
                <a:off x="4403600" y="92997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7"/>
              <p:cNvSpPr/>
              <p:nvPr/>
            </p:nvSpPr>
            <p:spPr>
              <a:xfrm>
                <a:off x="3896150" y="4225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7"/>
              <p:cNvSpPr/>
              <p:nvPr/>
            </p:nvSpPr>
            <p:spPr>
              <a:xfrm>
                <a:off x="4142475" y="7102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7"/>
              <p:cNvSpPr/>
              <p:nvPr/>
            </p:nvSpPr>
            <p:spPr>
              <a:xfrm>
                <a:off x="3536500" y="2175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7"/>
              <p:cNvSpPr/>
              <p:nvPr/>
            </p:nvSpPr>
            <p:spPr>
              <a:xfrm>
                <a:off x="3982375" y="697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91" name="Google Shape;491;p7"/>
          <p:cNvGrpSpPr/>
          <p:nvPr/>
        </p:nvGrpSpPr>
        <p:grpSpPr>
          <a:xfrm>
            <a:off x="428033" y="4840052"/>
            <a:ext cx="216000" cy="216017"/>
            <a:chOff x="5424775" y="4064488"/>
            <a:chExt cx="162000" cy="162013"/>
          </a:xfrm>
        </p:grpSpPr>
        <p:sp>
          <p:nvSpPr>
            <p:cNvPr id="492" name="Google Shape;492;p7"/>
            <p:cNvSpPr/>
            <p:nvPr/>
          </p:nvSpPr>
          <p:spPr>
            <a:xfrm>
              <a:off x="5424775" y="4064500"/>
              <a:ext cx="162000" cy="162000"/>
            </a:xfrm>
            <a:prstGeom prst="ellipse">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7"/>
            <p:cNvSpPr/>
            <p:nvPr/>
          </p:nvSpPr>
          <p:spPr>
            <a:xfrm>
              <a:off x="5424775" y="4064488"/>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29202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734"/>
        <p:cNvGrpSpPr/>
        <p:nvPr/>
      </p:nvGrpSpPr>
      <p:grpSpPr>
        <a:xfrm>
          <a:off x="0" y="0"/>
          <a:ext cx="0" cy="0"/>
          <a:chOff x="0" y="0"/>
          <a:chExt cx="0" cy="0"/>
        </a:xfrm>
      </p:grpSpPr>
      <p:sp>
        <p:nvSpPr>
          <p:cNvPr id="735" name="Google Shape;735;p13"/>
          <p:cNvSpPr txBox="1">
            <a:spLocks noGrp="1"/>
          </p:cNvSpPr>
          <p:nvPr>
            <p:ph type="ctrTitle"/>
          </p:nvPr>
        </p:nvSpPr>
        <p:spPr>
          <a:xfrm>
            <a:off x="2195833" y="2198600"/>
            <a:ext cx="34244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736" name="Google Shape;736;p13"/>
          <p:cNvSpPr txBox="1">
            <a:spLocks noGrp="1"/>
          </p:cNvSpPr>
          <p:nvPr>
            <p:ph type="subTitle" idx="1"/>
          </p:nvPr>
        </p:nvSpPr>
        <p:spPr>
          <a:xfrm>
            <a:off x="2108633" y="2833084"/>
            <a:ext cx="3598800" cy="76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Font typeface="Raleway Medium"/>
              <a:buNone/>
              <a:defRPr sz="1867">
                <a:solidFill>
                  <a:schemeClr val="dk1"/>
                </a:solidFill>
                <a:latin typeface="Raleway Medium"/>
                <a:ea typeface="Raleway Medium"/>
                <a:cs typeface="Raleway Medium"/>
                <a:sym typeface="Raleway Medium"/>
              </a:defRPr>
            </a:lvl1pPr>
            <a:lvl2pPr lvl="1"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2pPr>
            <a:lvl3pPr lvl="2"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3pPr>
            <a:lvl4pPr lvl="3"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4pPr>
            <a:lvl5pPr lvl="4"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5pPr>
            <a:lvl6pPr lvl="5"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6pPr>
            <a:lvl7pPr lvl="6"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7pPr>
            <a:lvl8pPr lvl="7"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8pPr>
            <a:lvl9pPr lvl="8"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9pPr>
          </a:lstStyle>
          <a:p>
            <a:endParaRPr/>
          </a:p>
        </p:txBody>
      </p:sp>
      <p:sp>
        <p:nvSpPr>
          <p:cNvPr id="737" name="Google Shape;737;p13"/>
          <p:cNvSpPr txBox="1">
            <a:spLocks noGrp="1"/>
          </p:cNvSpPr>
          <p:nvPr>
            <p:ph type="ctrTitle" idx="2"/>
          </p:nvPr>
        </p:nvSpPr>
        <p:spPr>
          <a:xfrm>
            <a:off x="6571767" y="2198600"/>
            <a:ext cx="34244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738" name="Google Shape;738;p13"/>
          <p:cNvSpPr txBox="1">
            <a:spLocks noGrp="1"/>
          </p:cNvSpPr>
          <p:nvPr>
            <p:ph type="subTitle" idx="3"/>
          </p:nvPr>
        </p:nvSpPr>
        <p:spPr>
          <a:xfrm>
            <a:off x="6484567" y="2833084"/>
            <a:ext cx="3598800" cy="76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Font typeface="Raleway Medium"/>
              <a:buNone/>
              <a:defRPr sz="1867">
                <a:solidFill>
                  <a:schemeClr val="dk1"/>
                </a:solidFill>
                <a:latin typeface="Raleway Medium"/>
                <a:ea typeface="Raleway Medium"/>
                <a:cs typeface="Raleway Medium"/>
                <a:sym typeface="Raleway Medium"/>
              </a:defRPr>
            </a:lvl1pPr>
            <a:lvl2pPr lvl="1"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2pPr>
            <a:lvl3pPr lvl="2"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3pPr>
            <a:lvl4pPr lvl="3"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4pPr>
            <a:lvl5pPr lvl="4"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5pPr>
            <a:lvl6pPr lvl="5"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6pPr>
            <a:lvl7pPr lvl="6"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7pPr>
            <a:lvl8pPr lvl="7"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8pPr>
            <a:lvl9pPr lvl="8"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9pPr>
          </a:lstStyle>
          <a:p>
            <a:endParaRPr/>
          </a:p>
        </p:txBody>
      </p:sp>
      <p:sp>
        <p:nvSpPr>
          <p:cNvPr id="739" name="Google Shape;739;p13"/>
          <p:cNvSpPr txBox="1">
            <a:spLocks noGrp="1"/>
          </p:cNvSpPr>
          <p:nvPr>
            <p:ph type="ctrTitle" idx="4"/>
          </p:nvPr>
        </p:nvSpPr>
        <p:spPr>
          <a:xfrm>
            <a:off x="2195833" y="4546067"/>
            <a:ext cx="34244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740" name="Google Shape;740;p13"/>
          <p:cNvSpPr txBox="1">
            <a:spLocks noGrp="1"/>
          </p:cNvSpPr>
          <p:nvPr>
            <p:ph type="subTitle" idx="5"/>
          </p:nvPr>
        </p:nvSpPr>
        <p:spPr>
          <a:xfrm>
            <a:off x="2108633" y="5188733"/>
            <a:ext cx="3598800" cy="76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Font typeface="Raleway Medium"/>
              <a:buNone/>
              <a:defRPr sz="1867">
                <a:solidFill>
                  <a:schemeClr val="dk1"/>
                </a:solidFill>
                <a:latin typeface="Raleway Medium"/>
                <a:ea typeface="Raleway Medium"/>
                <a:cs typeface="Raleway Medium"/>
                <a:sym typeface="Raleway Medium"/>
              </a:defRPr>
            </a:lvl1pPr>
            <a:lvl2pPr lvl="1"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2pPr>
            <a:lvl3pPr lvl="2"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3pPr>
            <a:lvl4pPr lvl="3"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4pPr>
            <a:lvl5pPr lvl="4"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5pPr>
            <a:lvl6pPr lvl="5"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6pPr>
            <a:lvl7pPr lvl="6"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7pPr>
            <a:lvl8pPr lvl="7"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8pPr>
            <a:lvl9pPr lvl="8"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9pPr>
          </a:lstStyle>
          <a:p>
            <a:endParaRPr/>
          </a:p>
        </p:txBody>
      </p:sp>
      <p:sp>
        <p:nvSpPr>
          <p:cNvPr id="741" name="Google Shape;741;p13"/>
          <p:cNvSpPr txBox="1">
            <a:spLocks noGrp="1"/>
          </p:cNvSpPr>
          <p:nvPr>
            <p:ph type="ctrTitle" idx="6"/>
          </p:nvPr>
        </p:nvSpPr>
        <p:spPr>
          <a:xfrm>
            <a:off x="6571767" y="4546067"/>
            <a:ext cx="34244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742" name="Google Shape;742;p13"/>
          <p:cNvSpPr txBox="1">
            <a:spLocks noGrp="1"/>
          </p:cNvSpPr>
          <p:nvPr>
            <p:ph type="subTitle" idx="7"/>
          </p:nvPr>
        </p:nvSpPr>
        <p:spPr>
          <a:xfrm>
            <a:off x="6484567" y="5188733"/>
            <a:ext cx="3598800" cy="76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Font typeface="Raleway Medium"/>
              <a:buNone/>
              <a:defRPr sz="1867">
                <a:solidFill>
                  <a:schemeClr val="dk1"/>
                </a:solidFill>
                <a:latin typeface="Raleway Medium"/>
                <a:ea typeface="Raleway Medium"/>
                <a:cs typeface="Raleway Medium"/>
                <a:sym typeface="Raleway Medium"/>
              </a:defRPr>
            </a:lvl1pPr>
            <a:lvl2pPr lvl="1"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2pPr>
            <a:lvl3pPr lvl="2"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3pPr>
            <a:lvl4pPr lvl="3"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4pPr>
            <a:lvl5pPr lvl="4"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5pPr>
            <a:lvl6pPr lvl="5"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6pPr>
            <a:lvl7pPr lvl="6"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7pPr>
            <a:lvl8pPr lvl="7"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8pPr>
            <a:lvl9pPr lvl="8" rtl="0">
              <a:lnSpc>
                <a:spcPct val="100000"/>
              </a:lnSpc>
              <a:spcBef>
                <a:spcPts val="0"/>
              </a:spcBef>
              <a:spcAft>
                <a:spcPts val="0"/>
              </a:spcAft>
              <a:buClr>
                <a:schemeClr val="dk1"/>
              </a:buClr>
              <a:buSzPts val="1000"/>
              <a:buFont typeface="Raleway Medium"/>
              <a:buNone/>
              <a:defRPr sz="1333">
                <a:solidFill>
                  <a:schemeClr val="dk1"/>
                </a:solidFill>
                <a:latin typeface="Raleway Medium"/>
                <a:ea typeface="Raleway Medium"/>
                <a:cs typeface="Raleway Medium"/>
                <a:sym typeface="Raleway Medium"/>
              </a:defRPr>
            </a:lvl9pPr>
          </a:lstStyle>
          <a:p>
            <a:endParaRPr/>
          </a:p>
        </p:txBody>
      </p:sp>
      <p:sp>
        <p:nvSpPr>
          <p:cNvPr id="743" name="Google Shape;743;p13"/>
          <p:cNvSpPr txBox="1">
            <a:spLocks noGrp="1"/>
          </p:cNvSpPr>
          <p:nvPr>
            <p:ph type="title" idx="8" hasCustomPrompt="1"/>
          </p:nvPr>
        </p:nvSpPr>
        <p:spPr>
          <a:xfrm flipH="1">
            <a:off x="6962567" y="1633009"/>
            <a:ext cx="2642800" cy="763200"/>
          </a:xfrm>
          <a:prstGeom prst="rect">
            <a:avLst/>
          </a:prstGeom>
          <a:effectLst>
            <a:outerShdw blurRad="57150" dist="57150" dir="9540000" algn="bl" rotWithShape="0">
              <a:srgbClr val="000000">
                <a:alpha val="66000"/>
              </a:srgbClr>
            </a:outerShdw>
          </a:effectLst>
        </p:spPr>
        <p:txBody>
          <a:bodyPr spcFirstLastPara="1" wrap="square" lIns="91425" tIns="91425" rIns="91425" bIns="91425" anchor="ctr" anchorCtr="0">
            <a:noAutofit/>
          </a:bodyPr>
          <a:lstStyle>
            <a:lvl1pPr lvl="0" algn="ctr" rtl="0">
              <a:spcBef>
                <a:spcPts val="0"/>
              </a:spcBef>
              <a:spcAft>
                <a:spcPts val="0"/>
              </a:spcAft>
              <a:buSzPts val="2600"/>
              <a:buNone/>
              <a:defRPr sz="6400"/>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r" rtl="0">
              <a:spcBef>
                <a:spcPts val="0"/>
              </a:spcBef>
              <a:spcAft>
                <a:spcPts val="0"/>
              </a:spcAft>
              <a:buSzPts val="2600"/>
              <a:buNone/>
              <a:defRPr sz="3467"/>
            </a:lvl4pPr>
            <a:lvl5pPr lvl="4" algn="r" rtl="0">
              <a:spcBef>
                <a:spcPts val="0"/>
              </a:spcBef>
              <a:spcAft>
                <a:spcPts val="0"/>
              </a:spcAft>
              <a:buSzPts val="2600"/>
              <a:buNone/>
              <a:defRPr sz="3467"/>
            </a:lvl5pPr>
            <a:lvl6pPr lvl="5" algn="r" rtl="0">
              <a:spcBef>
                <a:spcPts val="0"/>
              </a:spcBef>
              <a:spcAft>
                <a:spcPts val="0"/>
              </a:spcAft>
              <a:buSzPts val="2600"/>
              <a:buNone/>
              <a:defRPr sz="3467"/>
            </a:lvl6pPr>
            <a:lvl7pPr lvl="6" algn="r" rtl="0">
              <a:spcBef>
                <a:spcPts val="0"/>
              </a:spcBef>
              <a:spcAft>
                <a:spcPts val="0"/>
              </a:spcAft>
              <a:buSzPts val="2600"/>
              <a:buNone/>
              <a:defRPr sz="3467"/>
            </a:lvl7pPr>
            <a:lvl8pPr lvl="7" algn="r" rtl="0">
              <a:spcBef>
                <a:spcPts val="0"/>
              </a:spcBef>
              <a:spcAft>
                <a:spcPts val="0"/>
              </a:spcAft>
              <a:buSzPts val="2600"/>
              <a:buNone/>
              <a:defRPr sz="3467"/>
            </a:lvl8pPr>
            <a:lvl9pPr lvl="8" algn="r" rtl="0">
              <a:spcBef>
                <a:spcPts val="0"/>
              </a:spcBef>
              <a:spcAft>
                <a:spcPts val="0"/>
              </a:spcAft>
              <a:buSzPts val="2600"/>
              <a:buNone/>
              <a:defRPr sz="3467"/>
            </a:lvl9pPr>
          </a:lstStyle>
          <a:p>
            <a:r>
              <a:t>xx%</a:t>
            </a:r>
          </a:p>
        </p:txBody>
      </p:sp>
      <p:sp>
        <p:nvSpPr>
          <p:cNvPr id="744" name="Google Shape;744;p13"/>
          <p:cNvSpPr txBox="1">
            <a:spLocks noGrp="1"/>
          </p:cNvSpPr>
          <p:nvPr>
            <p:ph type="title" idx="9" hasCustomPrompt="1"/>
          </p:nvPr>
        </p:nvSpPr>
        <p:spPr>
          <a:xfrm flipH="1">
            <a:off x="6962567" y="3993760"/>
            <a:ext cx="2642800" cy="763200"/>
          </a:xfrm>
          <a:prstGeom prst="rect">
            <a:avLst/>
          </a:prstGeom>
          <a:effectLst>
            <a:outerShdw blurRad="57150" dist="57150" dir="9540000" algn="bl" rotWithShape="0">
              <a:srgbClr val="000000">
                <a:alpha val="66000"/>
              </a:srgbClr>
            </a:outerShdw>
          </a:effectLst>
        </p:spPr>
        <p:txBody>
          <a:bodyPr spcFirstLastPara="1" wrap="square" lIns="91425" tIns="91425" rIns="91425" bIns="91425" anchor="ctr" anchorCtr="0">
            <a:noAutofit/>
          </a:bodyPr>
          <a:lstStyle>
            <a:lvl1pPr lvl="0" algn="ctr" rtl="0">
              <a:spcBef>
                <a:spcPts val="0"/>
              </a:spcBef>
              <a:spcAft>
                <a:spcPts val="0"/>
              </a:spcAft>
              <a:buSzPts val="2600"/>
              <a:buNone/>
              <a:defRPr sz="6400"/>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r" rtl="0">
              <a:spcBef>
                <a:spcPts val="0"/>
              </a:spcBef>
              <a:spcAft>
                <a:spcPts val="0"/>
              </a:spcAft>
              <a:buSzPts val="2600"/>
              <a:buNone/>
              <a:defRPr sz="3467"/>
            </a:lvl4pPr>
            <a:lvl5pPr lvl="4" algn="r" rtl="0">
              <a:spcBef>
                <a:spcPts val="0"/>
              </a:spcBef>
              <a:spcAft>
                <a:spcPts val="0"/>
              </a:spcAft>
              <a:buSzPts val="2600"/>
              <a:buNone/>
              <a:defRPr sz="3467"/>
            </a:lvl5pPr>
            <a:lvl6pPr lvl="5" algn="r" rtl="0">
              <a:spcBef>
                <a:spcPts val="0"/>
              </a:spcBef>
              <a:spcAft>
                <a:spcPts val="0"/>
              </a:spcAft>
              <a:buSzPts val="2600"/>
              <a:buNone/>
              <a:defRPr sz="3467"/>
            </a:lvl6pPr>
            <a:lvl7pPr lvl="6" algn="r" rtl="0">
              <a:spcBef>
                <a:spcPts val="0"/>
              </a:spcBef>
              <a:spcAft>
                <a:spcPts val="0"/>
              </a:spcAft>
              <a:buSzPts val="2600"/>
              <a:buNone/>
              <a:defRPr sz="3467"/>
            </a:lvl7pPr>
            <a:lvl8pPr lvl="7" algn="r" rtl="0">
              <a:spcBef>
                <a:spcPts val="0"/>
              </a:spcBef>
              <a:spcAft>
                <a:spcPts val="0"/>
              </a:spcAft>
              <a:buSzPts val="2600"/>
              <a:buNone/>
              <a:defRPr sz="3467"/>
            </a:lvl8pPr>
            <a:lvl9pPr lvl="8" algn="r" rtl="0">
              <a:spcBef>
                <a:spcPts val="0"/>
              </a:spcBef>
              <a:spcAft>
                <a:spcPts val="0"/>
              </a:spcAft>
              <a:buSzPts val="2600"/>
              <a:buNone/>
              <a:defRPr sz="3467"/>
            </a:lvl9pPr>
          </a:lstStyle>
          <a:p>
            <a:r>
              <a:t>xx%</a:t>
            </a:r>
          </a:p>
        </p:txBody>
      </p:sp>
      <p:sp>
        <p:nvSpPr>
          <p:cNvPr id="745" name="Google Shape;745;p13"/>
          <p:cNvSpPr txBox="1">
            <a:spLocks noGrp="1"/>
          </p:cNvSpPr>
          <p:nvPr>
            <p:ph type="title" idx="13" hasCustomPrompt="1"/>
          </p:nvPr>
        </p:nvSpPr>
        <p:spPr>
          <a:xfrm flipH="1">
            <a:off x="2586633" y="1633009"/>
            <a:ext cx="2642800" cy="763200"/>
          </a:xfrm>
          <a:prstGeom prst="rect">
            <a:avLst/>
          </a:prstGeom>
          <a:effectLst>
            <a:outerShdw blurRad="57150" dist="57150" dir="9540000" algn="bl" rotWithShape="0">
              <a:srgbClr val="000000">
                <a:alpha val="66000"/>
              </a:srgbClr>
            </a:outerShdw>
          </a:effectLst>
        </p:spPr>
        <p:txBody>
          <a:bodyPr spcFirstLastPara="1" wrap="square" lIns="91425" tIns="91425" rIns="91425" bIns="91425" anchor="ctr" anchorCtr="0">
            <a:noAutofit/>
          </a:bodyPr>
          <a:lstStyle>
            <a:lvl1pPr lvl="0" algn="ctr" rtl="0">
              <a:spcBef>
                <a:spcPts val="0"/>
              </a:spcBef>
              <a:spcAft>
                <a:spcPts val="0"/>
              </a:spcAft>
              <a:buSzPts val="2600"/>
              <a:buNone/>
              <a:defRPr sz="6400"/>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r" rtl="0">
              <a:spcBef>
                <a:spcPts val="0"/>
              </a:spcBef>
              <a:spcAft>
                <a:spcPts val="0"/>
              </a:spcAft>
              <a:buSzPts val="2600"/>
              <a:buNone/>
              <a:defRPr sz="3467"/>
            </a:lvl4pPr>
            <a:lvl5pPr lvl="4" algn="r" rtl="0">
              <a:spcBef>
                <a:spcPts val="0"/>
              </a:spcBef>
              <a:spcAft>
                <a:spcPts val="0"/>
              </a:spcAft>
              <a:buSzPts val="2600"/>
              <a:buNone/>
              <a:defRPr sz="3467"/>
            </a:lvl5pPr>
            <a:lvl6pPr lvl="5" algn="r" rtl="0">
              <a:spcBef>
                <a:spcPts val="0"/>
              </a:spcBef>
              <a:spcAft>
                <a:spcPts val="0"/>
              </a:spcAft>
              <a:buSzPts val="2600"/>
              <a:buNone/>
              <a:defRPr sz="3467"/>
            </a:lvl6pPr>
            <a:lvl7pPr lvl="6" algn="r" rtl="0">
              <a:spcBef>
                <a:spcPts val="0"/>
              </a:spcBef>
              <a:spcAft>
                <a:spcPts val="0"/>
              </a:spcAft>
              <a:buSzPts val="2600"/>
              <a:buNone/>
              <a:defRPr sz="3467"/>
            </a:lvl7pPr>
            <a:lvl8pPr lvl="7" algn="r" rtl="0">
              <a:spcBef>
                <a:spcPts val="0"/>
              </a:spcBef>
              <a:spcAft>
                <a:spcPts val="0"/>
              </a:spcAft>
              <a:buSzPts val="2600"/>
              <a:buNone/>
              <a:defRPr sz="3467"/>
            </a:lvl8pPr>
            <a:lvl9pPr lvl="8" algn="r" rtl="0">
              <a:spcBef>
                <a:spcPts val="0"/>
              </a:spcBef>
              <a:spcAft>
                <a:spcPts val="0"/>
              </a:spcAft>
              <a:buSzPts val="2600"/>
              <a:buNone/>
              <a:defRPr sz="3467"/>
            </a:lvl9pPr>
          </a:lstStyle>
          <a:p>
            <a:r>
              <a:t>xx%</a:t>
            </a:r>
          </a:p>
        </p:txBody>
      </p:sp>
      <p:sp>
        <p:nvSpPr>
          <p:cNvPr id="746" name="Google Shape;746;p13"/>
          <p:cNvSpPr txBox="1">
            <a:spLocks noGrp="1"/>
          </p:cNvSpPr>
          <p:nvPr>
            <p:ph type="title" idx="14" hasCustomPrompt="1"/>
          </p:nvPr>
        </p:nvSpPr>
        <p:spPr>
          <a:xfrm flipH="1">
            <a:off x="2586633" y="3993760"/>
            <a:ext cx="2642800" cy="763200"/>
          </a:xfrm>
          <a:prstGeom prst="rect">
            <a:avLst/>
          </a:prstGeom>
          <a:effectLst>
            <a:outerShdw blurRad="57150" dist="57150" dir="9540000" algn="bl" rotWithShape="0">
              <a:srgbClr val="000000">
                <a:alpha val="66000"/>
              </a:srgbClr>
            </a:outerShdw>
          </a:effectLst>
        </p:spPr>
        <p:txBody>
          <a:bodyPr spcFirstLastPara="1" wrap="square" lIns="91425" tIns="91425" rIns="91425" bIns="91425" anchor="ctr" anchorCtr="0">
            <a:noAutofit/>
          </a:bodyPr>
          <a:lstStyle>
            <a:lvl1pPr lvl="0" algn="ctr" rtl="0">
              <a:spcBef>
                <a:spcPts val="0"/>
              </a:spcBef>
              <a:spcAft>
                <a:spcPts val="0"/>
              </a:spcAft>
              <a:buSzPts val="2600"/>
              <a:buNone/>
              <a:defRPr sz="6400"/>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r" rtl="0">
              <a:spcBef>
                <a:spcPts val="0"/>
              </a:spcBef>
              <a:spcAft>
                <a:spcPts val="0"/>
              </a:spcAft>
              <a:buSzPts val="2600"/>
              <a:buNone/>
              <a:defRPr sz="3467"/>
            </a:lvl4pPr>
            <a:lvl5pPr lvl="4" algn="r" rtl="0">
              <a:spcBef>
                <a:spcPts val="0"/>
              </a:spcBef>
              <a:spcAft>
                <a:spcPts val="0"/>
              </a:spcAft>
              <a:buSzPts val="2600"/>
              <a:buNone/>
              <a:defRPr sz="3467"/>
            </a:lvl5pPr>
            <a:lvl6pPr lvl="5" algn="r" rtl="0">
              <a:spcBef>
                <a:spcPts val="0"/>
              </a:spcBef>
              <a:spcAft>
                <a:spcPts val="0"/>
              </a:spcAft>
              <a:buSzPts val="2600"/>
              <a:buNone/>
              <a:defRPr sz="3467"/>
            </a:lvl6pPr>
            <a:lvl7pPr lvl="6" algn="r" rtl="0">
              <a:spcBef>
                <a:spcPts val="0"/>
              </a:spcBef>
              <a:spcAft>
                <a:spcPts val="0"/>
              </a:spcAft>
              <a:buSzPts val="2600"/>
              <a:buNone/>
              <a:defRPr sz="3467"/>
            </a:lvl7pPr>
            <a:lvl8pPr lvl="7" algn="r" rtl="0">
              <a:spcBef>
                <a:spcPts val="0"/>
              </a:spcBef>
              <a:spcAft>
                <a:spcPts val="0"/>
              </a:spcAft>
              <a:buSzPts val="2600"/>
              <a:buNone/>
              <a:defRPr sz="3467"/>
            </a:lvl8pPr>
            <a:lvl9pPr lvl="8" algn="r" rtl="0">
              <a:spcBef>
                <a:spcPts val="0"/>
              </a:spcBef>
              <a:spcAft>
                <a:spcPts val="0"/>
              </a:spcAft>
              <a:buSzPts val="2600"/>
              <a:buNone/>
              <a:defRPr sz="3467"/>
            </a:lvl9pPr>
          </a:lstStyle>
          <a:p>
            <a:r>
              <a:t>xx%</a:t>
            </a:r>
          </a:p>
        </p:txBody>
      </p:sp>
      <p:sp>
        <p:nvSpPr>
          <p:cNvPr id="747" name="Google Shape;747;p13"/>
          <p:cNvSpPr txBox="1">
            <a:spLocks noGrp="1"/>
          </p:cNvSpPr>
          <p:nvPr>
            <p:ph type="ctrTitle" idx="15"/>
          </p:nvPr>
        </p:nvSpPr>
        <p:spPr>
          <a:xfrm>
            <a:off x="1135500" y="720867"/>
            <a:ext cx="10034000" cy="764400"/>
          </a:xfrm>
          <a:prstGeom prst="rect">
            <a:avLst/>
          </a:prstGeom>
          <a:effectLst>
            <a:outerShdw blurRad="28575" dist="28575" dir="9480000" algn="bl" rotWithShape="0">
              <a:srgbClr val="000000">
                <a:alpha val="74000"/>
              </a:srgbClr>
            </a:outerShdw>
          </a:effectLst>
        </p:spPr>
        <p:txBody>
          <a:bodyPr spcFirstLastPara="1" wrap="square" lIns="91425" tIns="91425" rIns="91425" bIns="91425" anchor="t" anchorCtr="0">
            <a:noAutofit/>
          </a:bodyPr>
          <a:lstStyle>
            <a:lvl1pPr lvl="0" rtl="0">
              <a:spcBef>
                <a:spcPts val="0"/>
              </a:spcBef>
              <a:spcAft>
                <a:spcPts val="0"/>
              </a:spcAft>
              <a:buClr>
                <a:schemeClr val="lt2"/>
              </a:buClr>
              <a:buSzPts val="2500"/>
              <a:buNone/>
              <a:defRPr sz="4000"/>
            </a:lvl1pPr>
            <a:lvl2pPr lvl="1" algn="ctr" rtl="0">
              <a:spcBef>
                <a:spcPts val="0"/>
              </a:spcBef>
              <a:spcAft>
                <a:spcPts val="0"/>
              </a:spcAft>
              <a:buClr>
                <a:schemeClr val="lt2"/>
              </a:buClr>
              <a:buSzPts val="2500"/>
              <a:buNone/>
              <a:defRPr sz="3333">
                <a:solidFill>
                  <a:schemeClr val="lt2"/>
                </a:solidFill>
              </a:defRPr>
            </a:lvl2pPr>
            <a:lvl3pPr lvl="2" algn="ctr" rtl="0">
              <a:spcBef>
                <a:spcPts val="0"/>
              </a:spcBef>
              <a:spcAft>
                <a:spcPts val="0"/>
              </a:spcAft>
              <a:buClr>
                <a:schemeClr val="lt2"/>
              </a:buClr>
              <a:buSzPts val="2500"/>
              <a:buNone/>
              <a:defRPr sz="3333">
                <a:solidFill>
                  <a:schemeClr val="lt2"/>
                </a:solidFill>
              </a:defRPr>
            </a:lvl3pPr>
            <a:lvl4pPr lvl="3" algn="ctr" rtl="0">
              <a:spcBef>
                <a:spcPts val="0"/>
              </a:spcBef>
              <a:spcAft>
                <a:spcPts val="0"/>
              </a:spcAft>
              <a:buClr>
                <a:schemeClr val="lt2"/>
              </a:buClr>
              <a:buSzPts val="2500"/>
              <a:buNone/>
              <a:defRPr sz="3333">
                <a:solidFill>
                  <a:schemeClr val="lt2"/>
                </a:solidFill>
              </a:defRPr>
            </a:lvl4pPr>
            <a:lvl5pPr lvl="4" algn="ctr" rtl="0">
              <a:spcBef>
                <a:spcPts val="0"/>
              </a:spcBef>
              <a:spcAft>
                <a:spcPts val="0"/>
              </a:spcAft>
              <a:buClr>
                <a:schemeClr val="lt2"/>
              </a:buClr>
              <a:buSzPts val="2500"/>
              <a:buNone/>
              <a:defRPr sz="3333">
                <a:solidFill>
                  <a:schemeClr val="lt2"/>
                </a:solidFill>
              </a:defRPr>
            </a:lvl5pPr>
            <a:lvl6pPr lvl="5" algn="ctr" rtl="0">
              <a:spcBef>
                <a:spcPts val="0"/>
              </a:spcBef>
              <a:spcAft>
                <a:spcPts val="0"/>
              </a:spcAft>
              <a:buClr>
                <a:schemeClr val="lt2"/>
              </a:buClr>
              <a:buSzPts val="2500"/>
              <a:buNone/>
              <a:defRPr sz="3333">
                <a:solidFill>
                  <a:schemeClr val="lt2"/>
                </a:solidFill>
              </a:defRPr>
            </a:lvl6pPr>
            <a:lvl7pPr lvl="6" algn="ctr" rtl="0">
              <a:spcBef>
                <a:spcPts val="0"/>
              </a:spcBef>
              <a:spcAft>
                <a:spcPts val="0"/>
              </a:spcAft>
              <a:buClr>
                <a:schemeClr val="lt2"/>
              </a:buClr>
              <a:buSzPts val="2500"/>
              <a:buNone/>
              <a:defRPr sz="3333">
                <a:solidFill>
                  <a:schemeClr val="lt2"/>
                </a:solidFill>
              </a:defRPr>
            </a:lvl7pPr>
            <a:lvl8pPr lvl="7" algn="ctr" rtl="0">
              <a:spcBef>
                <a:spcPts val="0"/>
              </a:spcBef>
              <a:spcAft>
                <a:spcPts val="0"/>
              </a:spcAft>
              <a:buClr>
                <a:schemeClr val="lt2"/>
              </a:buClr>
              <a:buSzPts val="2500"/>
              <a:buNone/>
              <a:defRPr sz="3333">
                <a:solidFill>
                  <a:schemeClr val="lt2"/>
                </a:solidFill>
              </a:defRPr>
            </a:lvl8pPr>
            <a:lvl9pPr lvl="8" algn="ctr" rtl="0">
              <a:spcBef>
                <a:spcPts val="0"/>
              </a:spcBef>
              <a:spcAft>
                <a:spcPts val="0"/>
              </a:spcAft>
              <a:buClr>
                <a:schemeClr val="lt2"/>
              </a:buClr>
              <a:buSzPts val="2500"/>
              <a:buNone/>
              <a:defRPr sz="3333">
                <a:solidFill>
                  <a:schemeClr val="lt2"/>
                </a:solidFill>
              </a:defRPr>
            </a:lvl9pPr>
          </a:lstStyle>
          <a:p>
            <a:endParaRPr/>
          </a:p>
        </p:txBody>
      </p:sp>
      <p:grpSp>
        <p:nvGrpSpPr>
          <p:cNvPr id="748" name="Google Shape;748;p13"/>
          <p:cNvGrpSpPr/>
          <p:nvPr/>
        </p:nvGrpSpPr>
        <p:grpSpPr>
          <a:xfrm rot="-3077781">
            <a:off x="-509333" y="3571152"/>
            <a:ext cx="2509431" cy="2377429"/>
            <a:chOff x="-187100" y="291025"/>
            <a:chExt cx="1882050" cy="1783050"/>
          </a:xfrm>
        </p:grpSpPr>
        <p:grpSp>
          <p:nvGrpSpPr>
            <p:cNvPr id="749" name="Google Shape;749;p13"/>
            <p:cNvGrpSpPr/>
            <p:nvPr/>
          </p:nvGrpSpPr>
          <p:grpSpPr>
            <a:xfrm>
              <a:off x="-187100" y="291025"/>
              <a:ext cx="1882050" cy="1783050"/>
              <a:chOff x="-187100" y="291025"/>
              <a:chExt cx="1882050" cy="1783050"/>
            </a:xfrm>
          </p:grpSpPr>
          <p:sp>
            <p:nvSpPr>
              <p:cNvPr id="750" name="Google Shape;750;p13"/>
              <p:cNvSpPr/>
              <p:nvPr/>
            </p:nvSpPr>
            <p:spPr>
              <a:xfrm>
                <a:off x="-187100" y="291025"/>
                <a:ext cx="1813025" cy="1714500"/>
              </a:xfrm>
              <a:custGeom>
                <a:avLst/>
                <a:gdLst/>
                <a:ahLst/>
                <a:cxnLst/>
                <a:rect l="l" t="t" r="r" b="b"/>
                <a:pathLst>
                  <a:path w="72521" h="68580" extrusionOk="0">
                    <a:moveTo>
                      <a:pt x="0" y="0"/>
                    </a:moveTo>
                    <a:lnTo>
                      <a:pt x="27590" y="10445"/>
                    </a:lnTo>
                    <a:lnTo>
                      <a:pt x="55179" y="26210"/>
                    </a:lnTo>
                    <a:lnTo>
                      <a:pt x="72521" y="59121"/>
                    </a:lnTo>
                    <a:lnTo>
                      <a:pt x="44143" y="58530"/>
                    </a:lnTo>
                    <a:lnTo>
                      <a:pt x="29757" y="60697"/>
                    </a:lnTo>
                    <a:lnTo>
                      <a:pt x="12612" y="68580"/>
                    </a:lnTo>
                  </a:path>
                </a:pathLst>
              </a:custGeom>
              <a:noFill/>
              <a:ln w="28575" cap="flat" cmpd="sng">
                <a:solidFill>
                  <a:schemeClr val="dk1"/>
                </a:solidFill>
                <a:prstDash val="solid"/>
                <a:round/>
                <a:headEnd type="none" w="med" len="med"/>
                <a:tailEnd type="none" w="med" len="med"/>
              </a:ln>
              <a:effectLst>
                <a:outerShdw blurRad="57150" dist="76200" dir="5400000" algn="bl" rotWithShape="0">
                  <a:srgbClr val="000000">
                    <a:alpha val="66000"/>
                  </a:srgbClr>
                </a:outerShdw>
              </a:effectLst>
            </p:spPr>
          </p:sp>
          <p:sp>
            <p:nvSpPr>
              <p:cNvPr id="751" name="Google Shape;751;p13"/>
              <p:cNvSpPr/>
              <p:nvPr/>
            </p:nvSpPr>
            <p:spPr>
              <a:xfrm>
                <a:off x="1088900" y="852225"/>
                <a:ext cx="177300" cy="177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3"/>
              <p:cNvSpPr/>
              <p:nvPr/>
            </p:nvSpPr>
            <p:spPr>
              <a:xfrm>
                <a:off x="842575" y="1655275"/>
                <a:ext cx="177300" cy="177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3"/>
              <p:cNvSpPr/>
              <p:nvPr/>
            </p:nvSpPr>
            <p:spPr>
              <a:xfrm>
                <a:off x="59275" y="1945975"/>
                <a:ext cx="128100" cy="1281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3"/>
              <p:cNvSpPr/>
              <p:nvPr/>
            </p:nvSpPr>
            <p:spPr>
              <a:xfrm>
                <a:off x="443575" y="512300"/>
                <a:ext cx="128100" cy="1281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3"/>
              <p:cNvSpPr/>
              <p:nvPr/>
            </p:nvSpPr>
            <p:spPr>
              <a:xfrm>
                <a:off x="502675" y="1734125"/>
                <a:ext cx="128100" cy="1281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3"/>
              <p:cNvSpPr/>
              <p:nvPr/>
            </p:nvSpPr>
            <p:spPr>
              <a:xfrm>
                <a:off x="1566850" y="1719350"/>
                <a:ext cx="128100" cy="1281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7" name="Google Shape;757;p13"/>
            <p:cNvGrpSpPr/>
            <p:nvPr/>
          </p:nvGrpSpPr>
          <p:grpSpPr>
            <a:xfrm>
              <a:off x="-187100" y="291025"/>
              <a:ext cx="1882050" cy="1783050"/>
              <a:chOff x="-187100" y="291025"/>
              <a:chExt cx="1882050" cy="1783050"/>
            </a:xfrm>
          </p:grpSpPr>
          <p:sp>
            <p:nvSpPr>
              <p:cNvPr id="758" name="Google Shape;758;p13"/>
              <p:cNvSpPr/>
              <p:nvPr/>
            </p:nvSpPr>
            <p:spPr>
              <a:xfrm>
                <a:off x="-187100" y="291025"/>
                <a:ext cx="1813025" cy="1714500"/>
              </a:xfrm>
              <a:custGeom>
                <a:avLst/>
                <a:gdLst/>
                <a:ahLst/>
                <a:cxnLst/>
                <a:rect l="l" t="t" r="r" b="b"/>
                <a:pathLst>
                  <a:path w="72521" h="68580" extrusionOk="0">
                    <a:moveTo>
                      <a:pt x="0" y="0"/>
                    </a:moveTo>
                    <a:lnTo>
                      <a:pt x="27590" y="10445"/>
                    </a:lnTo>
                    <a:lnTo>
                      <a:pt x="55179" y="26210"/>
                    </a:lnTo>
                    <a:lnTo>
                      <a:pt x="72521" y="59121"/>
                    </a:lnTo>
                    <a:lnTo>
                      <a:pt x="44143" y="58530"/>
                    </a:lnTo>
                    <a:lnTo>
                      <a:pt x="29757" y="60697"/>
                    </a:lnTo>
                    <a:lnTo>
                      <a:pt x="12612" y="68580"/>
                    </a:lnTo>
                  </a:path>
                </a:pathLst>
              </a:custGeom>
              <a:noFill/>
              <a:ln w="28575" cap="flat" cmpd="sng">
                <a:solidFill>
                  <a:schemeClr val="dk1"/>
                </a:solidFill>
                <a:prstDash val="solid"/>
                <a:round/>
                <a:headEnd type="none" w="med" len="med"/>
                <a:tailEnd type="none" w="med" len="med"/>
              </a:ln>
            </p:spPr>
          </p:sp>
          <p:sp>
            <p:nvSpPr>
              <p:cNvPr id="759" name="Google Shape;759;p13"/>
              <p:cNvSpPr/>
              <p:nvPr/>
            </p:nvSpPr>
            <p:spPr>
              <a:xfrm>
                <a:off x="1088900" y="852225"/>
                <a:ext cx="177300" cy="177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3"/>
              <p:cNvSpPr/>
              <p:nvPr/>
            </p:nvSpPr>
            <p:spPr>
              <a:xfrm>
                <a:off x="842575" y="1655275"/>
                <a:ext cx="177300" cy="177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3"/>
              <p:cNvSpPr/>
              <p:nvPr/>
            </p:nvSpPr>
            <p:spPr>
              <a:xfrm>
                <a:off x="59275" y="1945975"/>
                <a:ext cx="128100" cy="12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3"/>
              <p:cNvSpPr/>
              <p:nvPr/>
            </p:nvSpPr>
            <p:spPr>
              <a:xfrm>
                <a:off x="443575" y="512300"/>
                <a:ext cx="128100" cy="12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3"/>
              <p:cNvSpPr/>
              <p:nvPr/>
            </p:nvSpPr>
            <p:spPr>
              <a:xfrm>
                <a:off x="502675" y="1734125"/>
                <a:ext cx="128100" cy="12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3"/>
              <p:cNvSpPr/>
              <p:nvPr/>
            </p:nvSpPr>
            <p:spPr>
              <a:xfrm>
                <a:off x="1566850" y="1719350"/>
                <a:ext cx="128100" cy="12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65" name="Google Shape;765;p13"/>
          <p:cNvGrpSpPr/>
          <p:nvPr/>
        </p:nvGrpSpPr>
        <p:grpSpPr>
          <a:xfrm>
            <a:off x="361467" y="1132451"/>
            <a:ext cx="288400" cy="288400"/>
            <a:chOff x="113450" y="3828000"/>
            <a:chExt cx="216300" cy="216300"/>
          </a:xfrm>
        </p:grpSpPr>
        <p:sp>
          <p:nvSpPr>
            <p:cNvPr id="766" name="Google Shape;766;p13"/>
            <p:cNvSpPr/>
            <p:nvPr/>
          </p:nvSpPr>
          <p:spPr>
            <a:xfrm>
              <a:off x="113450" y="3828000"/>
              <a:ext cx="216300" cy="216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3"/>
            <p:cNvSpPr/>
            <p:nvPr/>
          </p:nvSpPr>
          <p:spPr>
            <a:xfrm>
              <a:off x="113450" y="3828000"/>
              <a:ext cx="216300" cy="216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8" name="Google Shape;768;p13"/>
          <p:cNvGrpSpPr/>
          <p:nvPr/>
        </p:nvGrpSpPr>
        <p:grpSpPr>
          <a:xfrm>
            <a:off x="10966301" y="4029385"/>
            <a:ext cx="637100" cy="2826167"/>
            <a:chOff x="7217125" y="3042925"/>
            <a:chExt cx="477825" cy="2119625"/>
          </a:xfrm>
        </p:grpSpPr>
        <p:grpSp>
          <p:nvGrpSpPr>
            <p:cNvPr id="769" name="Google Shape;769;p13"/>
            <p:cNvGrpSpPr/>
            <p:nvPr/>
          </p:nvGrpSpPr>
          <p:grpSpPr>
            <a:xfrm>
              <a:off x="7217125" y="3042925"/>
              <a:ext cx="477825" cy="2119625"/>
              <a:chOff x="7217125" y="3042925"/>
              <a:chExt cx="477825" cy="2119625"/>
            </a:xfrm>
          </p:grpSpPr>
          <p:sp>
            <p:nvSpPr>
              <p:cNvPr id="770" name="Google Shape;770;p13"/>
              <p:cNvSpPr/>
              <p:nvPr/>
            </p:nvSpPr>
            <p:spPr>
              <a:xfrm>
                <a:off x="7307175" y="3122875"/>
                <a:ext cx="320225" cy="2039675"/>
              </a:xfrm>
              <a:custGeom>
                <a:avLst/>
                <a:gdLst/>
                <a:ahLst/>
                <a:cxnLst/>
                <a:rect l="l" t="t" r="r" b="b"/>
                <a:pathLst>
                  <a:path w="12809" h="81587" extrusionOk="0">
                    <a:moveTo>
                      <a:pt x="1182" y="0"/>
                    </a:moveTo>
                    <a:lnTo>
                      <a:pt x="0" y="22860"/>
                    </a:lnTo>
                    <a:lnTo>
                      <a:pt x="12415" y="64048"/>
                    </a:lnTo>
                    <a:lnTo>
                      <a:pt x="12809" y="81587"/>
                    </a:lnTo>
                  </a:path>
                </a:pathLst>
              </a:custGeom>
              <a:noFill/>
              <a:ln w="28575" cap="flat" cmpd="sng">
                <a:solidFill>
                  <a:schemeClr val="dk1"/>
                </a:solidFill>
                <a:prstDash val="solid"/>
                <a:round/>
                <a:headEnd type="none" w="med" len="med"/>
                <a:tailEnd type="none" w="med" len="med"/>
              </a:ln>
              <a:effectLst>
                <a:outerShdw blurRad="57150" dist="76200" dir="5400000" algn="bl" rotWithShape="0">
                  <a:srgbClr val="000000">
                    <a:alpha val="66000"/>
                  </a:srgbClr>
                </a:outerShdw>
              </a:effectLst>
            </p:spPr>
          </p:sp>
          <p:sp>
            <p:nvSpPr>
              <p:cNvPr id="771" name="Google Shape;771;p13"/>
              <p:cNvSpPr/>
              <p:nvPr/>
            </p:nvSpPr>
            <p:spPr>
              <a:xfrm>
                <a:off x="7251600" y="3042925"/>
                <a:ext cx="177300" cy="177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13"/>
              <p:cNvSpPr/>
              <p:nvPr/>
            </p:nvSpPr>
            <p:spPr>
              <a:xfrm>
                <a:off x="7217125" y="3609500"/>
                <a:ext cx="177300" cy="177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13"/>
              <p:cNvSpPr/>
              <p:nvPr/>
            </p:nvSpPr>
            <p:spPr>
              <a:xfrm>
                <a:off x="7517650" y="4594850"/>
                <a:ext cx="177300" cy="177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4" name="Google Shape;774;p13"/>
            <p:cNvGrpSpPr/>
            <p:nvPr/>
          </p:nvGrpSpPr>
          <p:grpSpPr>
            <a:xfrm>
              <a:off x="7217125" y="3042925"/>
              <a:ext cx="477825" cy="2119625"/>
              <a:chOff x="7217125" y="3042925"/>
              <a:chExt cx="477825" cy="2119625"/>
            </a:xfrm>
          </p:grpSpPr>
          <p:sp>
            <p:nvSpPr>
              <p:cNvPr id="775" name="Google Shape;775;p13"/>
              <p:cNvSpPr/>
              <p:nvPr/>
            </p:nvSpPr>
            <p:spPr>
              <a:xfrm>
                <a:off x="7307175" y="3122875"/>
                <a:ext cx="320225" cy="2039675"/>
              </a:xfrm>
              <a:custGeom>
                <a:avLst/>
                <a:gdLst/>
                <a:ahLst/>
                <a:cxnLst/>
                <a:rect l="l" t="t" r="r" b="b"/>
                <a:pathLst>
                  <a:path w="12809" h="81587" extrusionOk="0">
                    <a:moveTo>
                      <a:pt x="1182" y="0"/>
                    </a:moveTo>
                    <a:lnTo>
                      <a:pt x="0" y="22860"/>
                    </a:lnTo>
                    <a:lnTo>
                      <a:pt x="12415" y="64048"/>
                    </a:lnTo>
                    <a:lnTo>
                      <a:pt x="12809" y="81587"/>
                    </a:lnTo>
                  </a:path>
                </a:pathLst>
              </a:custGeom>
              <a:noFill/>
              <a:ln w="28575" cap="flat" cmpd="sng">
                <a:solidFill>
                  <a:schemeClr val="dk1"/>
                </a:solidFill>
                <a:prstDash val="solid"/>
                <a:round/>
                <a:headEnd type="none" w="med" len="med"/>
                <a:tailEnd type="none" w="med" len="med"/>
              </a:ln>
            </p:spPr>
          </p:sp>
          <p:sp>
            <p:nvSpPr>
              <p:cNvPr id="776" name="Google Shape;776;p13"/>
              <p:cNvSpPr/>
              <p:nvPr/>
            </p:nvSpPr>
            <p:spPr>
              <a:xfrm>
                <a:off x="7251600" y="3042925"/>
                <a:ext cx="177300" cy="177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3"/>
              <p:cNvSpPr/>
              <p:nvPr/>
            </p:nvSpPr>
            <p:spPr>
              <a:xfrm>
                <a:off x="7217125" y="3609500"/>
                <a:ext cx="177300" cy="177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3"/>
              <p:cNvSpPr/>
              <p:nvPr/>
            </p:nvSpPr>
            <p:spPr>
              <a:xfrm>
                <a:off x="7517650" y="4594850"/>
                <a:ext cx="177300" cy="177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79" name="Google Shape;779;p13"/>
          <p:cNvGrpSpPr/>
          <p:nvPr/>
        </p:nvGrpSpPr>
        <p:grpSpPr>
          <a:xfrm>
            <a:off x="7211006" y="-258505"/>
            <a:ext cx="4484932" cy="2457176"/>
            <a:chOff x="5103300" y="-193866"/>
            <a:chExt cx="3901750" cy="2137666"/>
          </a:xfrm>
        </p:grpSpPr>
        <p:grpSp>
          <p:nvGrpSpPr>
            <p:cNvPr id="780" name="Google Shape;780;p13"/>
            <p:cNvGrpSpPr/>
            <p:nvPr/>
          </p:nvGrpSpPr>
          <p:grpSpPr>
            <a:xfrm>
              <a:off x="5103300" y="-193866"/>
              <a:ext cx="3901750" cy="2137666"/>
              <a:chOff x="5103300" y="-193866"/>
              <a:chExt cx="3901750" cy="2137666"/>
            </a:xfrm>
          </p:grpSpPr>
          <p:grpSp>
            <p:nvGrpSpPr>
              <p:cNvPr id="781" name="Google Shape;781;p13"/>
              <p:cNvGrpSpPr/>
              <p:nvPr/>
            </p:nvGrpSpPr>
            <p:grpSpPr>
              <a:xfrm>
                <a:off x="5103300" y="-193866"/>
                <a:ext cx="3832975" cy="2026966"/>
                <a:chOff x="5103300" y="-193866"/>
                <a:chExt cx="3832975" cy="2026966"/>
              </a:xfrm>
            </p:grpSpPr>
            <p:sp>
              <p:nvSpPr>
                <p:cNvPr id="782" name="Google Shape;782;p13"/>
                <p:cNvSpPr/>
                <p:nvPr/>
              </p:nvSpPr>
              <p:spPr>
                <a:xfrm>
                  <a:off x="5103300" y="-39050"/>
                  <a:ext cx="3832975" cy="1872150"/>
                </a:xfrm>
                <a:custGeom>
                  <a:avLst/>
                  <a:gdLst/>
                  <a:ahLst/>
                  <a:cxnLst/>
                  <a:rect l="l" t="t" r="r" b="b"/>
                  <a:pathLst>
                    <a:path w="153319" h="74886" extrusionOk="0">
                      <a:moveTo>
                        <a:pt x="0" y="0"/>
                      </a:moveTo>
                      <a:lnTo>
                        <a:pt x="14977" y="11232"/>
                      </a:lnTo>
                      <a:lnTo>
                        <a:pt x="96366" y="47887"/>
                      </a:lnTo>
                      <a:lnTo>
                        <a:pt x="109964" y="63062"/>
                      </a:lnTo>
                      <a:lnTo>
                        <a:pt x="126321" y="74886"/>
                      </a:lnTo>
                      <a:lnTo>
                        <a:pt x="153319" y="72915"/>
                      </a:lnTo>
                    </a:path>
                  </a:pathLst>
                </a:custGeom>
                <a:noFill/>
                <a:ln w="28575" cap="flat" cmpd="sng">
                  <a:solidFill>
                    <a:schemeClr val="dk1"/>
                  </a:solidFill>
                  <a:prstDash val="solid"/>
                  <a:round/>
                  <a:headEnd type="none" w="med" len="med"/>
                  <a:tailEnd type="none" w="med" len="med"/>
                </a:ln>
                <a:effectLst>
                  <a:outerShdw blurRad="57150" dist="76200" dir="5400000" algn="bl" rotWithShape="0">
                    <a:srgbClr val="000000">
                      <a:alpha val="66000"/>
                    </a:srgbClr>
                  </a:outerShdw>
                </a:effectLst>
              </p:spPr>
            </p:sp>
            <p:sp>
              <p:nvSpPr>
                <p:cNvPr id="783" name="Google Shape;783;p13"/>
                <p:cNvSpPr/>
                <p:nvPr/>
              </p:nvSpPr>
              <p:spPr>
                <a:xfrm>
                  <a:off x="5926050" y="-67150"/>
                  <a:ext cx="1689875" cy="793200"/>
                </a:xfrm>
                <a:custGeom>
                  <a:avLst/>
                  <a:gdLst/>
                  <a:ahLst/>
                  <a:cxnLst/>
                  <a:rect l="l" t="t" r="r" b="b"/>
                  <a:pathLst>
                    <a:path w="67595" h="31728" extrusionOk="0">
                      <a:moveTo>
                        <a:pt x="0" y="0"/>
                      </a:moveTo>
                      <a:lnTo>
                        <a:pt x="38429" y="14189"/>
                      </a:lnTo>
                      <a:lnTo>
                        <a:pt x="67595" y="31728"/>
                      </a:lnTo>
                    </a:path>
                  </a:pathLst>
                </a:custGeom>
                <a:noFill/>
                <a:ln w="28575" cap="flat" cmpd="sng">
                  <a:solidFill>
                    <a:schemeClr val="dk1"/>
                  </a:solidFill>
                  <a:prstDash val="solid"/>
                  <a:round/>
                  <a:headEnd type="none" w="med" len="med"/>
                  <a:tailEnd type="none" w="med" len="med"/>
                </a:ln>
                <a:effectLst>
                  <a:outerShdw blurRad="57150" dist="76200" dir="5400000" algn="bl" rotWithShape="0">
                    <a:srgbClr val="000000">
                      <a:alpha val="66000"/>
                    </a:srgbClr>
                  </a:outerShdw>
                </a:effectLst>
              </p:spPr>
            </p:sp>
            <p:sp>
              <p:nvSpPr>
                <p:cNvPr id="784" name="Google Shape;784;p13"/>
                <p:cNvSpPr/>
                <p:nvPr/>
              </p:nvSpPr>
              <p:spPr>
                <a:xfrm>
                  <a:off x="7512450" y="-69575"/>
                  <a:ext cx="743950" cy="1221825"/>
                </a:xfrm>
                <a:custGeom>
                  <a:avLst/>
                  <a:gdLst/>
                  <a:ahLst/>
                  <a:cxnLst/>
                  <a:rect l="l" t="t" r="r" b="b"/>
                  <a:pathLst>
                    <a:path w="29758" h="48873" extrusionOk="0">
                      <a:moveTo>
                        <a:pt x="0" y="48873"/>
                      </a:moveTo>
                      <a:lnTo>
                        <a:pt x="3745" y="31728"/>
                      </a:lnTo>
                      <a:lnTo>
                        <a:pt x="29758" y="0"/>
                      </a:lnTo>
                    </a:path>
                  </a:pathLst>
                </a:custGeom>
                <a:noFill/>
                <a:ln w="28575" cap="flat" cmpd="sng">
                  <a:solidFill>
                    <a:schemeClr val="dk1"/>
                  </a:solidFill>
                  <a:prstDash val="solid"/>
                  <a:round/>
                  <a:headEnd type="none" w="med" len="med"/>
                  <a:tailEnd type="none" w="med" len="med"/>
                </a:ln>
                <a:effectLst>
                  <a:outerShdw blurRad="57150" dist="76200" dir="5400000" algn="bl" rotWithShape="0">
                    <a:srgbClr val="000000">
                      <a:alpha val="66000"/>
                    </a:srgbClr>
                  </a:outerShdw>
                </a:effectLst>
              </p:spPr>
            </p:sp>
            <p:sp>
              <p:nvSpPr>
                <p:cNvPr id="785" name="Google Shape;785;p13"/>
                <p:cNvSpPr/>
                <p:nvPr/>
              </p:nvSpPr>
              <p:spPr>
                <a:xfrm rot="843425">
                  <a:off x="7812999" y="-167612"/>
                  <a:ext cx="261137" cy="364592"/>
                </a:xfrm>
                <a:custGeom>
                  <a:avLst/>
                  <a:gdLst/>
                  <a:ahLst/>
                  <a:cxnLst/>
                  <a:rect l="l" t="t" r="r" b="b"/>
                  <a:pathLst>
                    <a:path w="10445" h="14583" extrusionOk="0">
                      <a:moveTo>
                        <a:pt x="0" y="0"/>
                      </a:moveTo>
                      <a:lnTo>
                        <a:pt x="10445" y="14583"/>
                      </a:lnTo>
                    </a:path>
                  </a:pathLst>
                </a:custGeom>
                <a:noFill/>
                <a:ln w="28575" cap="flat" cmpd="sng">
                  <a:solidFill>
                    <a:schemeClr val="dk1"/>
                  </a:solidFill>
                  <a:prstDash val="solid"/>
                  <a:round/>
                  <a:headEnd type="none" w="med" len="med"/>
                  <a:tailEnd type="none" w="med" len="med"/>
                </a:ln>
                <a:effectLst>
                  <a:outerShdw blurRad="57150" dist="76200" dir="5400000" algn="bl" rotWithShape="0">
                    <a:srgbClr val="000000">
                      <a:alpha val="66000"/>
                    </a:srgbClr>
                  </a:outerShdw>
                </a:effectLst>
              </p:spPr>
            </p:sp>
          </p:grpSp>
          <p:sp>
            <p:nvSpPr>
              <p:cNvPr id="786" name="Google Shape;786;p13"/>
              <p:cNvSpPr/>
              <p:nvPr/>
            </p:nvSpPr>
            <p:spPr>
              <a:xfrm>
                <a:off x="8788750" y="1693000"/>
                <a:ext cx="216300" cy="216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3"/>
              <p:cNvSpPr/>
              <p:nvPr/>
            </p:nvSpPr>
            <p:spPr>
              <a:xfrm>
                <a:off x="8172900" y="1727500"/>
                <a:ext cx="216300" cy="216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13"/>
              <p:cNvSpPr/>
              <p:nvPr/>
            </p:nvSpPr>
            <p:spPr>
              <a:xfrm>
                <a:off x="7897025" y="96750"/>
                <a:ext cx="216300" cy="216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13"/>
              <p:cNvSpPr/>
              <p:nvPr/>
            </p:nvSpPr>
            <p:spPr>
              <a:xfrm>
                <a:off x="6758950" y="190350"/>
                <a:ext cx="216300" cy="2163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13"/>
              <p:cNvSpPr/>
              <p:nvPr/>
            </p:nvSpPr>
            <p:spPr>
              <a:xfrm>
                <a:off x="7808150" y="1478550"/>
                <a:ext cx="138000" cy="1380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3"/>
              <p:cNvSpPr/>
              <p:nvPr/>
            </p:nvSpPr>
            <p:spPr>
              <a:xfrm>
                <a:off x="7419125" y="1087025"/>
                <a:ext cx="182100" cy="1821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3"/>
              <p:cNvSpPr/>
              <p:nvPr/>
            </p:nvSpPr>
            <p:spPr>
              <a:xfrm>
                <a:off x="7551950" y="655800"/>
                <a:ext cx="138000" cy="1380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3"/>
              <p:cNvSpPr/>
              <p:nvPr/>
            </p:nvSpPr>
            <p:spPr>
              <a:xfrm>
                <a:off x="6473000" y="650850"/>
                <a:ext cx="138000" cy="1380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3"/>
              <p:cNvSpPr/>
              <p:nvPr/>
            </p:nvSpPr>
            <p:spPr>
              <a:xfrm>
                <a:off x="5418675" y="163125"/>
                <a:ext cx="138000" cy="138000"/>
              </a:xfrm>
              <a:prstGeom prst="ellipse">
                <a:avLst/>
              </a:prstGeom>
              <a:solidFill>
                <a:schemeClr val="dk1"/>
              </a:solidFill>
              <a:ln>
                <a:noFill/>
              </a:ln>
              <a:effectLst>
                <a:outerShdw blurRad="57150" dist="76200" dir="54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13"/>
              <p:cNvSpPr/>
              <p:nvPr/>
            </p:nvSpPr>
            <p:spPr>
              <a:xfrm rot="283934">
                <a:off x="6596289" y="-122138"/>
                <a:ext cx="261127" cy="364578"/>
              </a:xfrm>
              <a:custGeom>
                <a:avLst/>
                <a:gdLst/>
                <a:ahLst/>
                <a:cxnLst/>
                <a:rect l="l" t="t" r="r" b="b"/>
                <a:pathLst>
                  <a:path w="10445" h="14583" extrusionOk="0">
                    <a:moveTo>
                      <a:pt x="0" y="0"/>
                    </a:moveTo>
                    <a:lnTo>
                      <a:pt x="10445" y="14583"/>
                    </a:lnTo>
                  </a:path>
                </a:pathLst>
              </a:custGeom>
              <a:noFill/>
              <a:ln w="28575" cap="flat" cmpd="sng">
                <a:solidFill>
                  <a:schemeClr val="dk1"/>
                </a:solidFill>
                <a:prstDash val="solid"/>
                <a:round/>
                <a:headEnd type="none" w="med" len="med"/>
                <a:tailEnd type="none" w="med" len="med"/>
              </a:ln>
              <a:effectLst>
                <a:outerShdw blurRad="57150" dist="76200" dir="5400000" algn="bl" rotWithShape="0">
                  <a:srgbClr val="000000">
                    <a:alpha val="66000"/>
                  </a:srgbClr>
                </a:outerShdw>
              </a:effectLst>
            </p:spPr>
          </p:sp>
        </p:grpSp>
        <p:grpSp>
          <p:nvGrpSpPr>
            <p:cNvPr id="796" name="Google Shape;796;p13"/>
            <p:cNvGrpSpPr/>
            <p:nvPr/>
          </p:nvGrpSpPr>
          <p:grpSpPr>
            <a:xfrm>
              <a:off x="5103300" y="-193866"/>
              <a:ext cx="3901750" cy="2137666"/>
              <a:chOff x="5103300" y="-193866"/>
              <a:chExt cx="3901750" cy="2137666"/>
            </a:xfrm>
          </p:grpSpPr>
          <p:grpSp>
            <p:nvGrpSpPr>
              <p:cNvPr id="797" name="Google Shape;797;p13"/>
              <p:cNvGrpSpPr/>
              <p:nvPr/>
            </p:nvGrpSpPr>
            <p:grpSpPr>
              <a:xfrm>
                <a:off x="5103300" y="-193866"/>
                <a:ext cx="3832975" cy="2026966"/>
                <a:chOff x="5103300" y="-193866"/>
                <a:chExt cx="3832975" cy="2026966"/>
              </a:xfrm>
            </p:grpSpPr>
            <p:sp>
              <p:nvSpPr>
                <p:cNvPr id="798" name="Google Shape;798;p13"/>
                <p:cNvSpPr/>
                <p:nvPr/>
              </p:nvSpPr>
              <p:spPr>
                <a:xfrm>
                  <a:off x="5103300" y="-39050"/>
                  <a:ext cx="3832975" cy="1872150"/>
                </a:xfrm>
                <a:custGeom>
                  <a:avLst/>
                  <a:gdLst/>
                  <a:ahLst/>
                  <a:cxnLst/>
                  <a:rect l="l" t="t" r="r" b="b"/>
                  <a:pathLst>
                    <a:path w="153319" h="74886" extrusionOk="0">
                      <a:moveTo>
                        <a:pt x="0" y="0"/>
                      </a:moveTo>
                      <a:lnTo>
                        <a:pt x="14977" y="11232"/>
                      </a:lnTo>
                      <a:lnTo>
                        <a:pt x="96366" y="47887"/>
                      </a:lnTo>
                      <a:lnTo>
                        <a:pt x="109964" y="63062"/>
                      </a:lnTo>
                      <a:lnTo>
                        <a:pt x="126321" y="74886"/>
                      </a:lnTo>
                      <a:lnTo>
                        <a:pt x="153319" y="72915"/>
                      </a:lnTo>
                    </a:path>
                  </a:pathLst>
                </a:custGeom>
                <a:noFill/>
                <a:ln w="28575" cap="flat" cmpd="sng">
                  <a:solidFill>
                    <a:schemeClr val="dk1"/>
                  </a:solidFill>
                  <a:prstDash val="solid"/>
                  <a:round/>
                  <a:headEnd type="none" w="med" len="med"/>
                  <a:tailEnd type="none" w="med" len="med"/>
                </a:ln>
              </p:spPr>
            </p:sp>
            <p:sp>
              <p:nvSpPr>
                <p:cNvPr id="799" name="Google Shape;799;p13"/>
                <p:cNvSpPr/>
                <p:nvPr/>
              </p:nvSpPr>
              <p:spPr>
                <a:xfrm>
                  <a:off x="5926050" y="-67150"/>
                  <a:ext cx="1689875" cy="793200"/>
                </a:xfrm>
                <a:custGeom>
                  <a:avLst/>
                  <a:gdLst/>
                  <a:ahLst/>
                  <a:cxnLst/>
                  <a:rect l="l" t="t" r="r" b="b"/>
                  <a:pathLst>
                    <a:path w="67595" h="31728" extrusionOk="0">
                      <a:moveTo>
                        <a:pt x="0" y="0"/>
                      </a:moveTo>
                      <a:lnTo>
                        <a:pt x="38429" y="14189"/>
                      </a:lnTo>
                      <a:lnTo>
                        <a:pt x="67595" y="31728"/>
                      </a:lnTo>
                    </a:path>
                  </a:pathLst>
                </a:custGeom>
                <a:noFill/>
                <a:ln w="28575" cap="flat" cmpd="sng">
                  <a:solidFill>
                    <a:schemeClr val="dk1"/>
                  </a:solidFill>
                  <a:prstDash val="solid"/>
                  <a:round/>
                  <a:headEnd type="none" w="med" len="med"/>
                  <a:tailEnd type="none" w="med" len="med"/>
                </a:ln>
              </p:spPr>
            </p:sp>
            <p:sp>
              <p:nvSpPr>
                <p:cNvPr id="800" name="Google Shape;800;p13"/>
                <p:cNvSpPr/>
                <p:nvPr/>
              </p:nvSpPr>
              <p:spPr>
                <a:xfrm>
                  <a:off x="7512450" y="-69575"/>
                  <a:ext cx="743950" cy="1221825"/>
                </a:xfrm>
                <a:custGeom>
                  <a:avLst/>
                  <a:gdLst/>
                  <a:ahLst/>
                  <a:cxnLst/>
                  <a:rect l="l" t="t" r="r" b="b"/>
                  <a:pathLst>
                    <a:path w="29758" h="48873" extrusionOk="0">
                      <a:moveTo>
                        <a:pt x="0" y="48873"/>
                      </a:moveTo>
                      <a:lnTo>
                        <a:pt x="3745" y="31728"/>
                      </a:lnTo>
                      <a:lnTo>
                        <a:pt x="29758" y="0"/>
                      </a:lnTo>
                    </a:path>
                  </a:pathLst>
                </a:custGeom>
                <a:noFill/>
                <a:ln w="28575" cap="flat" cmpd="sng">
                  <a:solidFill>
                    <a:schemeClr val="dk1"/>
                  </a:solidFill>
                  <a:prstDash val="solid"/>
                  <a:round/>
                  <a:headEnd type="none" w="med" len="med"/>
                  <a:tailEnd type="none" w="med" len="med"/>
                </a:ln>
              </p:spPr>
            </p:sp>
            <p:sp>
              <p:nvSpPr>
                <p:cNvPr id="801" name="Google Shape;801;p13"/>
                <p:cNvSpPr/>
                <p:nvPr/>
              </p:nvSpPr>
              <p:spPr>
                <a:xfrm rot="843425">
                  <a:off x="7812999" y="-167612"/>
                  <a:ext cx="261137" cy="364592"/>
                </a:xfrm>
                <a:custGeom>
                  <a:avLst/>
                  <a:gdLst/>
                  <a:ahLst/>
                  <a:cxnLst/>
                  <a:rect l="l" t="t" r="r" b="b"/>
                  <a:pathLst>
                    <a:path w="10445" h="14583" extrusionOk="0">
                      <a:moveTo>
                        <a:pt x="0" y="0"/>
                      </a:moveTo>
                      <a:lnTo>
                        <a:pt x="10445" y="14583"/>
                      </a:lnTo>
                    </a:path>
                  </a:pathLst>
                </a:custGeom>
                <a:noFill/>
                <a:ln w="28575" cap="flat" cmpd="sng">
                  <a:solidFill>
                    <a:schemeClr val="dk1"/>
                  </a:solidFill>
                  <a:prstDash val="solid"/>
                  <a:round/>
                  <a:headEnd type="none" w="med" len="med"/>
                  <a:tailEnd type="none" w="med" len="med"/>
                </a:ln>
              </p:spPr>
            </p:sp>
          </p:grpSp>
          <p:sp>
            <p:nvSpPr>
              <p:cNvPr id="802" name="Google Shape;802;p13"/>
              <p:cNvSpPr/>
              <p:nvPr/>
            </p:nvSpPr>
            <p:spPr>
              <a:xfrm>
                <a:off x="8788750" y="1693000"/>
                <a:ext cx="216300" cy="216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3"/>
              <p:cNvSpPr/>
              <p:nvPr/>
            </p:nvSpPr>
            <p:spPr>
              <a:xfrm>
                <a:off x="8172900" y="1727500"/>
                <a:ext cx="216300" cy="216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3"/>
              <p:cNvSpPr/>
              <p:nvPr/>
            </p:nvSpPr>
            <p:spPr>
              <a:xfrm>
                <a:off x="7897025" y="96750"/>
                <a:ext cx="216300" cy="216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3"/>
              <p:cNvSpPr/>
              <p:nvPr/>
            </p:nvSpPr>
            <p:spPr>
              <a:xfrm>
                <a:off x="6758950" y="190350"/>
                <a:ext cx="216300" cy="216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3"/>
              <p:cNvSpPr/>
              <p:nvPr/>
            </p:nvSpPr>
            <p:spPr>
              <a:xfrm>
                <a:off x="7808150" y="1478550"/>
                <a:ext cx="138000" cy="13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3"/>
              <p:cNvSpPr/>
              <p:nvPr/>
            </p:nvSpPr>
            <p:spPr>
              <a:xfrm>
                <a:off x="7419125" y="1087025"/>
                <a:ext cx="182100" cy="18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13"/>
              <p:cNvSpPr/>
              <p:nvPr/>
            </p:nvSpPr>
            <p:spPr>
              <a:xfrm>
                <a:off x="7551950" y="655800"/>
                <a:ext cx="138000" cy="13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13"/>
              <p:cNvSpPr/>
              <p:nvPr/>
            </p:nvSpPr>
            <p:spPr>
              <a:xfrm>
                <a:off x="6473000" y="650850"/>
                <a:ext cx="138000" cy="13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13"/>
              <p:cNvSpPr/>
              <p:nvPr/>
            </p:nvSpPr>
            <p:spPr>
              <a:xfrm>
                <a:off x="5418675" y="163125"/>
                <a:ext cx="138000" cy="13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3"/>
              <p:cNvSpPr/>
              <p:nvPr/>
            </p:nvSpPr>
            <p:spPr>
              <a:xfrm rot="283934">
                <a:off x="6596289" y="-122138"/>
                <a:ext cx="261127" cy="364578"/>
              </a:xfrm>
              <a:custGeom>
                <a:avLst/>
                <a:gdLst/>
                <a:ahLst/>
                <a:cxnLst/>
                <a:rect l="l" t="t" r="r" b="b"/>
                <a:pathLst>
                  <a:path w="10445" h="14583" extrusionOk="0">
                    <a:moveTo>
                      <a:pt x="0" y="0"/>
                    </a:moveTo>
                    <a:lnTo>
                      <a:pt x="10445" y="14583"/>
                    </a:lnTo>
                  </a:path>
                </a:pathLst>
              </a:custGeom>
              <a:noFill/>
              <a:ln w="28575" cap="flat" cmpd="sng">
                <a:solidFill>
                  <a:schemeClr val="dk1"/>
                </a:solidFill>
                <a:prstDash val="solid"/>
                <a:round/>
                <a:headEnd type="none" w="med" len="med"/>
                <a:tailEnd type="none" w="med" len="med"/>
              </a:ln>
            </p:spPr>
          </p:sp>
        </p:grpSp>
      </p:grpSp>
    </p:spTree>
    <p:extLst>
      <p:ext uri="{BB962C8B-B14F-4D97-AF65-F5344CB8AC3E}">
        <p14:creationId xmlns:p14="http://schemas.microsoft.com/office/powerpoint/2010/main" val="291385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1378"/>
        <p:cNvGrpSpPr/>
        <p:nvPr/>
      </p:nvGrpSpPr>
      <p:grpSpPr>
        <a:xfrm>
          <a:off x="0" y="0"/>
          <a:ext cx="0" cy="0"/>
          <a:chOff x="0" y="0"/>
          <a:chExt cx="0" cy="0"/>
        </a:xfrm>
      </p:grpSpPr>
      <p:sp>
        <p:nvSpPr>
          <p:cNvPr id="1379" name="Google Shape;1379;p20"/>
          <p:cNvSpPr txBox="1">
            <a:spLocks noGrp="1"/>
          </p:cNvSpPr>
          <p:nvPr>
            <p:ph type="ctrTitle"/>
          </p:nvPr>
        </p:nvSpPr>
        <p:spPr>
          <a:xfrm flipH="1">
            <a:off x="1187100" y="1890167"/>
            <a:ext cx="3884400" cy="696400"/>
          </a:xfrm>
          <a:prstGeom prst="rect">
            <a:avLst/>
          </a:prstGeom>
          <a:ln>
            <a:noFill/>
          </a:ln>
          <a:effectLst>
            <a:outerShdw blurRad="28575" dist="38100" dir="9000000" algn="bl" rotWithShape="0">
              <a:srgbClr val="000000">
                <a:alpha val="56000"/>
              </a:srgbClr>
            </a:outerShdw>
          </a:effectLst>
        </p:spPr>
        <p:txBody>
          <a:bodyPr spcFirstLastPara="1" wrap="square" lIns="91425" tIns="91425" rIns="91425" bIns="91425" anchor="b" anchorCtr="0">
            <a:noAutofit/>
          </a:bodyPr>
          <a:lstStyle>
            <a:lvl1pPr lvl="0" rtl="0">
              <a:spcBef>
                <a:spcPts val="0"/>
              </a:spcBef>
              <a:spcAft>
                <a:spcPts val="0"/>
              </a:spcAft>
              <a:buSzPts val="1800"/>
              <a:buNone/>
              <a:defRPr sz="3333"/>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1380" name="Google Shape;1380;p20"/>
          <p:cNvSpPr txBox="1">
            <a:spLocks noGrp="1"/>
          </p:cNvSpPr>
          <p:nvPr>
            <p:ph type="subTitle" idx="1"/>
          </p:nvPr>
        </p:nvSpPr>
        <p:spPr>
          <a:xfrm flipH="1">
            <a:off x="1187167" y="2529433"/>
            <a:ext cx="4547200" cy="278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Font typeface="Raleway Medium"/>
              <a:buNone/>
              <a:defRPr sz="1867">
                <a:solidFill>
                  <a:schemeClr val="dk1"/>
                </a:solidFill>
                <a:latin typeface="Raleway Medium"/>
                <a:ea typeface="Raleway Medium"/>
                <a:cs typeface="Raleway Medium"/>
                <a:sym typeface="Raleway Medium"/>
              </a:defRPr>
            </a:lvl1pPr>
            <a:lvl2pPr lvl="1" rtl="0">
              <a:lnSpc>
                <a:spcPct val="100000"/>
              </a:lnSpc>
              <a:spcBef>
                <a:spcPts val="0"/>
              </a:spcBef>
              <a:spcAft>
                <a:spcPts val="0"/>
              </a:spcAft>
              <a:buClr>
                <a:schemeClr val="dk1"/>
              </a:buClr>
              <a:buSzPts val="1000"/>
              <a:buFont typeface="Ubuntu"/>
              <a:buNone/>
              <a:defRPr sz="1333">
                <a:solidFill>
                  <a:schemeClr val="dk1"/>
                </a:solidFill>
                <a:latin typeface="Ubuntu"/>
                <a:ea typeface="Ubuntu"/>
                <a:cs typeface="Ubuntu"/>
                <a:sym typeface="Ubuntu"/>
              </a:defRPr>
            </a:lvl2pPr>
            <a:lvl3pPr lvl="2" rtl="0">
              <a:lnSpc>
                <a:spcPct val="100000"/>
              </a:lnSpc>
              <a:spcBef>
                <a:spcPts val="0"/>
              </a:spcBef>
              <a:spcAft>
                <a:spcPts val="0"/>
              </a:spcAft>
              <a:buClr>
                <a:schemeClr val="dk1"/>
              </a:buClr>
              <a:buSzPts val="1000"/>
              <a:buFont typeface="Ubuntu"/>
              <a:buNone/>
              <a:defRPr sz="1333">
                <a:solidFill>
                  <a:schemeClr val="dk1"/>
                </a:solidFill>
                <a:latin typeface="Ubuntu"/>
                <a:ea typeface="Ubuntu"/>
                <a:cs typeface="Ubuntu"/>
                <a:sym typeface="Ubuntu"/>
              </a:defRPr>
            </a:lvl3pPr>
            <a:lvl4pPr lvl="3" rtl="0">
              <a:lnSpc>
                <a:spcPct val="100000"/>
              </a:lnSpc>
              <a:spcBef>
                <a:spcPts val="0"/>
              </a:spcBef>
              <a:spcAft>
                <a:spcPts val="0"/>
              </a:spcAft>
              <a:buClr>
                <a:schemeClr val="dk1"/>
              </a:buClr>
              <a:buSzPts val="1000"/>
              <a:buFont typeface="Ubuntu"/>
              <a:buNone/>
              <a:defRPr sz="1333">
                <a:solidFill>
                  <a:schemeClr val="dk1"/>
                </a:solidFill>
                <a:latin typeface="Ubuntu"/>
                <a:ea typeface="Ubuntu"/>
                <a:cs typeface="Ubuntu"/>
                <a:sym typeface="Ubuntu"/>
              </a:defRPr>
            </a:lvl4pPr>
            <a:lvl5pPr lvl="4" rtl="0">
              <a:lnSpc>
                <a:spcPct val="100000"/>
              </a:lnSpc>
              <a:spcBef>
                <a:spcPts val="0"/>
              </a:spcBef>
              <a:spcAft>
                <a:spcPts val="0"/>
              </a:spcAft>
              <a:buClr>
                <a:schemeClr val="dk1"/>
              </a:buClr>
              <a:buSzPts val="1000"/>
              <a:buFont typeface="Ubuntu"/>
              <a:buNone/>
              <a:defRPr sz="1333">
                <a:solidFill>
                  <a:schemeClr val="dk1"/>
                </a:solidFill>
                <a:latin typeface="Ubuntu"/>
                <a:ea typeface="Ubuntu"/>
                <a:cs typeface="Ubuntu"/>
                <a:sym typeface="Ubuntu"/>
              </a:defRPr>
            </a:lvl5pPr>
            <a:lvl6pPr lvl="5" rtl="0">
              <a:lnSpc>
                <a:spcPct val="100000"/>
              </a:lnSpc>
              <a:spcBef>
                <a:spcPts val="0"/>
              </a:spcBef>
              <a:spcAft>
                <a:spcPts val="0"/>
              </a:spcAft>
              <a:buClr>
                <a:schemeClr val="dk1"/>
              </a:buClr>
              <a:buSzPts val="1000"/>
              <a:buFont typeface="Ubuntu"/>
              <a:buNone/>
              <a:defRPr sz="1333">
                <a:solidFill>
                  <a:schemeClr val="dk1"/>
                </a:solidFill>
                <a:latin typeface="Ubuntu"/>
                <a:ea typeface="Ubuntu"/>
                <a:cs typeface="Ubuntu"/>
                <a:sym typeface="Ubuntu"/>
              </a:defRPr>
            </a:lvl6pPr>
            <a:lvl7pPr lvl="6" rtl="0">
              <a:lnSpc>
                <a:spcPct val="100000"/>
              </a:lnSpc>
              <a:spcBef>
                <a:spcPts val="0"/>
              </a:spcBef>
              <a:spcAft>
                <a:spcPts val="0"/>
              </a:spcAft>
              <a:buClr>
                <a:schemeClr val="dk1"/>
              </a:buClr>
              <a:buSzPts val="1000"/>
              <a:buFont typeface="Ubuntu"/>
              <a:buNone/>
              <a:defRPr sz="1333">
                <a:solidFill>
                  <a:schemeClr val="dk1"/>
                </a:solidFill>
                <a:latin typeface="Ubuntu"/>
                <a:ea typeface="Ubuntu"/>
                <a:cs typeface="Ubuntu"/>
                <a:sym typeface="Ubuntu"/>
              </a:defRPr>
            </a:lvl7pPr>
            <a:lvl8pPr lvl="7" rtl="0">
              <a:lnSpc>
                <a:spcPct val="100000"/>
              </a:lnSpc>
              <a:spcBef>
                <a:spcPts val="0"/>
              </a:spcBef>
              <a:spcAft>
                <a:spcPts val="0"/>
              </a:spcAft>
              <a:buClr>
                <a:schemeClr val="dk1"/>
              </a:buClr>
              <a:buSzPts val="1000"/>
              <a:buFont typeface="Ubuntu"/>
              <a:buNone/>
              <a:defRPr sz="1333">
                <a:solidFill>
                  <a:schemeClr val="dk1"/>
                </a:solidFill>
                <a:latin typeface="Ubuntu"/>
                <a:ea typeface="Ubuntu"/>
                <a:cs typeface="Ubuntu"/>
                <a:sym typeface="Ubuntu"/>
              </a:defRPr>
            </a:lvl8pPr>
            <a:lvl9pPr lvl="8" rtl="0">
              <a:lnSpc>
                <a:spcPct val="100000"/>
              </a:lnSpc>
              <a:spcBef>
                <a:spcPts val="0"/>
              </a:spcBef>
              <a:spcAft>
                <a:spcPts val="0"/>
              </a:spcAft>
              <a:buClr>
                <a:schemeClr val="dk1"/>
              </a:buClr>
              <a:buSzPts val="1000"/>
              <a:buFont typeface="Ubuntu"/>
              <a:buNone/>
              <a:defRPr sz="1333">
                <a:solidFill>
                  <a:schemeClr val="dk1"/>
                </a:solidFill>
                <a:latin typeface="Ubuntu"/>
                <a:ea typeface="Ubuntu"/>
                <a:cs typeface="Ubuntu"/>
                <a:sym typeface="Ubuntu"/>
              </a:defRPr>
            </a:lvl9pPr>
          </a:lstStyle>
          <a:p>
            <a:endParaRPr/>
          </a:p>
        </p:txBody>
      </p:sp>
      <p:grpSp>
        <p:nvGrpSpPr>
          <p:cNvPr id="1381" name="Google Shape;1381;p20"/>
          <p:cNvGrpSpPr/>
          <p:nvPr/>
        </p:nvGrpSpPr>
        <p:grpSpPr>
          <a:xfrm>
            <a:off x="11738733" y="4782618"/>
            <a:ext cx="216000" cy="216017"/>
            <a:chOff x="5424775" y="4064488"/>
            <a:chExt cx="162000" cy="162013"/>
          </a:xfrm>
        </p:grpSpPr>
        <p:sp>
          <p:nvSpPr>
            <p:cNvPr id="1382" name="Google Shape;1382;p20"/>
            <p:cNvSpPr/>
            <p:nvPr/>
          </p:nvSpPr>
          <p:spPr>
            <a:xfrm>
              <a:off x="5424775" y="4064500"/>
              <a:ext cx="162000" cy="162000"/>
            </a:xfrm>
            <a:prstGeom prst="ellipse">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0"/>
            <p:cNvSpPr/>
            <p:nvPr/>
          </p:nvSpPr>
          <p:spPr>
            <a:xfrm>
              <a:off x="5424775" y="4064488"/>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4" name="Google Shape;1384;p20"/>
          <p:cNvGrpSpPr/>
          <p:nvPr/>
        </p:nvGrpSpPr>
        <p:grpSpPr>
          <a:xfrm rot="-4286293">
            <a:off x="9596738" y="4993576"/>
            <a:ext cx="1358884" cy="2074840"/>
            <a:chOff x="2083125" y="752613"/>
            <a:chExt cx="1019250" cy="1556263"/>
          </a:xfrm>
        </p:grpSpPr>
        <p:grpSp>
          <p:nvGrpSpPr>
            <p:cNvPr id="1385" name="Google Shape;1385;p20"/>
            <p:cNvGrpSpPr/>
            <p:nvPr/>
          </p:nvGrpSpPr>
          <p:grpSpPr>
            <a:xfrm>
              <a:off x="2083125" y="752625"/>
              <a:ext cx="1019250" cy="1556250"/>
              <a:chOff x="2083125" y="752625"/>
              <a:chExt cx="1019250" cy="1556250"/>
            </a:xfrm>
          </p:grpSpPr>
          <p:sp>
            <p:nvSpPr>
              <p:cNvPr id="1386" name="Google Shape;1386;p20"/>
              <p:cNvSpPr/>
              <p:nvPr/>
            </p:nvSpPr>
            <p:spPr>
              <a:xfrm>
                <a:off x="2150125" y="875850"/>
                <a:ext cx="884350" cy="1350900"/>
              </a:xfrm>
              <a:custGeom>
                <a:avLst/>
                <a:gdLst/>
                <a:ahLst/>
                <a:cxnLst/>
                <a:rect l="l" t="t" r="r" b="b"/>
                <a:pathLst>
                  <a:path w="35374" h="54036" extrusionOk="0">
                    <a:moveTo>
                      <a:pt x="0" y="0"/>
                    </a:moveTo>
                    <a:lnTo>
                      <a:pt x="1970" y="14091"/>
                    </a:lnTo>
                    <a:lnTo>
                      <a:pt x="7784" y="29659"/>
                    </a:lnTo>
                    <a:lnTo>
                      <a:pt x="20298" y="39611"/>
                    </a:lnTo>
                    <a:lnTo>
                      <a:pt x="19510" y="48222"/>
                    </a:lnTo>
                    <a:lnTo>
                      <a:pt x="35374" y="54036"/>
                    </a:lnTo>
                    <a:lnTo>
                      <a:pt x="34979" y="42606"/>
                    </a:lnTo>
                    <a:lnTo>
                      <a:pt x="20101" y="39453"/>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387" name="Google Shape;1387;p20"/>
              <p:cNvSpPr/>
              <p:nvPr/>
            </p:nvSpPr>
            <p:spPr>
              <a:xfrm>
                <a:off x="2940375" y="214687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0"/>
              <p:cNvSpPr/>
              <p:nvPr/>
            </p:nvSpPr>
            <p:spPr>
              <a:xfrm>
                <a:off x="2083125" y="7526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20"/>
              <p:cNvSpPr/>
              <p:nvPr/>
            </p:nvSpPr>
            <p:spPr>
              <a:xfrm>
                <a:off x="2265400" y="1540900"/>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20"/>
              <p:cNvSpPr/>
              <p:nvPr/>
            </p:nvSpPr>
            <p:spPr>
              <a:xfrm>
                <a:off x="2590550" y="180397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0"/>
              <p:cNvSpPr/>
              <p:nvPr/>
            </p:nvSpPr>
            <p:spPr>
              <a:xfrm>
                <a:off x="2585625" y="203060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0"/>
              <p:cNvSpPr/>
              <p:nvPr/>
            </p:nvSpPr>
            <p:spPr>
              <a:xfrm>
                <a:off x="2969900" y="18926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20"/>
              <p:cNvSpPr/>
              <p:nvPr/>
            </p:nvSpPr>
            <p:spPr>
              <a:xfrm>
                <a:off x="2142225" y="115857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94" name="Google Shape;1394;p20"/>
            <p:cNvGrpSpPr/>
            <p:nvPr/>
          </p:nvGrpSpPr>
          <p:grpSpPr>
            <a:xfrm>
              <a:off x="2083125" y="752613"/>
              <a:ext cx="1019250" cy="1556250"/>
              <a:chOff x="2083125" y="752625"/>
              <a:chExt cx="1019250" cy="1556250"/>
            </a:xfrm>
          </p:grpSpPr>
          <p:sp>
            <p:nvSpPr>
              <p:cNvPr id="1395" name="Google Shape;1395;p20"/>
              <p:cNvSpPr/>
              <p:nvPr/>
            </p:nvSpPr>
            <p:spPr>
              <a:xfrm>
                <a:off x="2150125" y="875850"/>
                <a:ext cx="884350" cy="1350900"/>
              </a:xfrm>
              <a:custGeom>
                <a:avLst/>
                <a:gdLst/>
                <a:ahLst/>
                <a:cxnLst/>
                <a:rect l="l" t="t" r="r" b="b"/>
                <a:pathLst>
                  <a:path w="35374" h="54036" extrusionOk="0">
                    <a:moveTo>
                      <a:pt x="0" y="0"/>
                    </a:moveTo>
                    <a:lnTo>
                      <a:pt x="1970" y="14091"/>
                    </a:lnTo>
                    <a:lnTo>
                      <a:pt x="7784" y="29659"/>
                    </a:lnTo>
                    <a:lnTo>
                      <a:pt x="20298" y="39611"/>
                    </a:lnTo>
                    <a:lnTo>
                      <a:pt x="19510" y="48222"/>
                    </a:lnTo>
                    <a:lnTo>
                      <a:pt x="35374" y="54036"/>
                    </a:lnTo>
                    <a:lnTo>
                      <a:pt x="34979" y="42606"/>
                    </a:lnTo>
                    <a:lnTo>
                      <a:pt x="20101" y="39453"/>
                    </a:lnTo>
                  </a:path>
                </a:pathLst>
              </a:custGeom>
              <a:noFill/>
              <a:ln w="28575" cap="flat" cmpd="sng">
                <a:solidFill>
                  <a:schemeClr val="dk1"/>
                </a:solidFill>
                <a:prstDash val="solid"/>
                <a:round/>
                <a:headEnd type="none" w="med" len="med"/>
                <a:tailEnd type="none" w="med" len="med"/>
              </a:ln>
            </p:spPr>
          </p:sp>
          <p:sp>
            <p:nvSpPr>
              <p:cNvPr id="1396" name="Google Shape;1396;p20"/>
              <p:cNvSpPr/>
              <p:nvPr/>
            </p:nvSpPr>
            <p:spPr>
              <a:xfrm>
                <a:off x="2940375" y="214687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20"/>
              <p:cNvSpPr/>
              <p:nvPr/>
            </p:nvSpPr>
            <p:spPr>
              <a:xfrm>
                <a:off x="2083125" y="7526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20"/>
              <p:cNvSpPr/>
              <p:nvPr/>
            </p:nvSpPr>
            <p:spPr>
              <a:xfrm>
                <a:off x="2265400" y="1540900"/>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20"/>
              <p:cNvSpPr/>
              <p:nvPr/>
            </p:nvSpPr>
            <p:spPr>
              <a:xfrm>
                <a:off x="2590550" y="180397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20"/>
              <p:cNvSpPr/>
              <p:nvPr/>
            </p:nvSpPr>
            <p:spPr>
              <a:xfrm>
                <a:off x="2585625" y="203060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20"/>
              <p:cNvSpPr/>
              <p:nvPr/>
            </p:nvSpPr>
            <p:spPr>
              <a:xfrm>
                <a:off x="2969900" y="18926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20"/>
              <p:cNvSpPr/>
              <p:nvPr/>
            </p:nvSpPr>
            <p:spPr>
              <a:xfrm>
                <a:off x="2142225" y="115857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403" name="Google Shape;1403;p20"/>
          <p:cNvGrpSpPr/>
          <p:nvPr/>
        </p:nvGrpSpPr>
        <p:grpSpPr>
          <a:xfrm rot="-2049531">
            <a:off x="748921" y="181207"/>
            <a:ext cx="2034239" cy="1447011"/>
            <a:chOff x="3536500" y="69738"/>
            <a:chExt cx="1525650" cy="1085238"/>
          </a:xfrm>
        </p:grpSpPr>
        <p:grpSp>
          <p:nvGrpSpPr>
            <p:cNvPr id="1404" name="Google Shape;1404;p20"/>
            <p:cNvGrpSpPr/>
            <p:nvPr/>
          </p:nvGrpSpPr>
          <p:grpSpPr>
            <a:xfrm>
              <a:off x="3536500" y="69750"/>
              <a:ext cx="1525650" cy="1085225"/>
              <a:chOff x="3536500" y="69750"/>
              <a:chExt cx="1525650" cy="1085225"/>
            </a:xfrm>
          </p:grpSpPr>
          <p:sp>
            <p:nvSpPr>
              <p:cNvPr id="1405" name="Google Shape;1405;p20"/>
              <p:cNvSpPr/>
              <p:nvPr/>
            </p:nvSpPr>
            <p:spPr>
              <a:xfrm>
                <a:off x="3605075" y="290850"/>
                <a:ext cx="1332675" cy="741475"/>
              </a:xfrm>
              <a:custGeom>
                <a:avLst/>
                <a:gdLst/>
                <a:ahLst/>
                <a:cxnLst/>
                <a:rect l="l" t="t" r="r" b="b"/>
                <a:pathLst>
                  <a:path w="53307" h="29659" extrusionOk="0">
                    <a:moveTo>
                      <a:pt x="0" y="0"/>
                    </a:moveTo>
                    <a:lnTo>
                      <a:pt x="15174" y="8671"/>
                    </a:lnTo>
                    <a:lnTo>
                      <a:pt x="23747" y="19707"/>
                    </a:lnTo>
                    <a:lnTo>
                      <a:pt x="34684" y="29068"/>
                    </a:lnTo>
                    <a:lnTo>
                      <a:pt x="53307" y="29659"/>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406" name="Google Shape;1406;p20"/>
              <p:cNvSpPr/>
              <p:nvPr/>
            </p:nvSpPr>
            <p:spPr>
              <a:xfrm>
                <a:off x="3984425" y="145525"/>
                <a:ext cx="56675" cy="362100"/>
              </a:xfrm>
              <a:custGeom>
                <a:avLst/>
                <a:gdLst/>
                <a:ahLst/>
                <a:cxnLst/>
                <a:rect l="l" t="t" r="r" b="b"/>
                <a:pathLst>
                  <a:path w="2267" h="14484" extrusionOk="0">
                    <a:moveTo>
                      <a:pt x="2267" y="0"/>
                    </a:moveTo>
                    <a:lnTo>
                      <a:pt x="0" y="14484"/>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407" name="Google Shape;1407;p20"/>
              <p:cNvSpPr/>
              <p:nvPr/>
            </p:nvSpPr>
            <p:spPr>
              <a:xfrm>
                <a:off x="4837150" y="929975"/>
                <a:ext cx="225000" cy="225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0"/>
              <p:cNvSpPr/>
              <p:nvPr/>
            </p:nvSpPr>
            <p:spPr>
              <a:xfrm>
                <a:off x="4403600" y="92997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0"/>
              <p:cNvSpPr/>
              <p:nvPr/>
            </p:nvSpPr>
            <p:spPr>
              <a:xfrm>
                <a:off x="3896150" y="4225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0"/>
              <p:cNvSpPr/>
              <p:nvPr/>
            </p:nvSpPr>
            <p:spPr>
              <a:xfrm>
                <a:off x="4142475" y="71022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0"/>
              <p:cNvSpPr/>
              <p:nvPr/>
            </p:nvSpPr>
            <p:spPr>
              <a:xfrm>
                <a:off x="3536500" y="2175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0"/>
              <p:cNvSpPr/>
              <p:nvPr/>
            </p:nvSpPr>
            <p:spPr>
              <a:xfrm>
                <a:off x="3982375" y="697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3" name="Google Shape;1413;p20"/>
            <p:cNvGrpSpPr/>
            <p:nvPr/>
          </p:nvGrpSpPr>
          <p:grpSpPr>
            <a:xfrm>
              <a:off x="3536500" y="69738"/>
              <a:ext cx="1525650" cy="1085225"/>
              <a:chOff x="3536500" y="69750"/>
              <a:chExt cx="1525650" cy="1085225"/>
            </a:xfrm>
          </p:grpSpPr>
          <p:sp>
            <p:nvSpPr>
              <p:cNvPr id="1414" name="Google Shape;1414;p20"/>
              <p:cNvSpPr/>
              <p:nvPr/>
            </p:nvSpPr>
            <p:spPr>
              <a:xfrm>
                <a:off x="3605075" y="290850"/>
                <a:ext cx="1332675" cy="741475"/>
              </a:xfrm>
              <a:custGeom>
                <a:avLst/>
                <a:gdLst/>
                <a:ahLst/>
                <a:cxnLst/>
                <a:rect l="l" t="t" r="r" b="b"/>
                <a:pathLst>
                  <a:path w="53307" h="29659" extrusionOk="0">
                    <a:moveTo>
                      <a:pt x="0" y="0"/>
                    </a:moveTo>
                    <a:lnTo>
                      <a:pt x="15174" y="8671"/>
                    </a:lnTo>
                    <a:lnTo>
                      <a:pt x="23747" y="19707"/>
                    </a:lnTo>
                    <a:lnTo>
                      <a:pt x="34684" y="29068"/>
                    </a:lnTo>
                    <a:lnTo>
                      <a:pt x="53307" y="29659"/>
                    </a:lnTo>
                  </a:path>
                </a:pathLst>
              </a:custGeom>
              <a:noFill/>
              <a:ln w="28575" cap="flat" cmpd="sng">
                <a:solidFill>
                  <a:schemeClr val="dk1"/>
                </a:solidFill>
                <a:prstDash val="solid"/>
                <a:round/>
                <a:headEnd type="none" w="med" len="med"/>
                <a:tailEnd type="none" w="med" len="med"/>
              </a:ln>
            </p:spPr>
          </p:sp>
          <p:sp>
            <p:nvSpPr>
              <p:cNvPr id="1415" name="Google Shape;1415;p20"/>
              <p:cNvSpPr/>
              <p:nvPr/>
            </p:nvSpPr>
            <p:spPr>
              <a:xfrm>
                <a:off x="3984425" y="145525"/>
                <a:ext cx="56675" cy="362100"/>
              </a:xfrm>
              <a:custGeom>
                <a:avLst/>
                <a:gdLst/>
                <a:ahLst/>
                <a:cxnLst/>
                <a:rect l="l" t="t" r="r" b="b"/>
                <a:pathLst>
                  <a:path w="2267" h="14484" extrusionOk="0">
                    <a:moveTo>
                      <a:pt x="2267" y="0"/>
                    </a:moveTo>
                    <a:lnTo>
                      <a:pt x="0" y="14484"/>
                    </a:lnTo>
                  </a:path>
                </a:pathLst>
              </a:custGeom>
              <a:noFill/>
              <a:ln w="28575" cap="flat" cmpd="sng">
                <a:solidFill>
                  <a:schemeClr val="dk1"/>
                </a:solidFill>
                <a:prstDash val="solid"/>
                <a:round/>
                <a:headEnd type="none" w="med" len="med"/>
                <a:tailEnd type="none" w="med" len="med"/>
              </a:ln>
            </p:spPr>
          </p:sp>
          <p:sp>
            <p:nvSpPr>
              <p:cNvPr id="1416" name="Google Shape;1416;p20"/>
              <p:cNvSpPr/>
              <p:nvPr/>
            </p:nvSpPr>
            <p:spPr>
              <a:xfrm>
                <a:off x="4837150" y="929975"/>
                <a:ext cx="225000" cy="22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0"/>
              <p:cNvSpPr/>
              <p:nvPr/>
            </p:nvSpPr>
            <p:spPr>
              <a:xfrm>
                <a:off x="4403600" y="92997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0"/>
              <p:cNvSpPr/>
              <p:nvPr/>
            </p:nvSpPr>
            <p:spPr>
              <a:xfrm>
                <a:off x="3896150" y="4225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0"/>
              <p:cNvSpPr/>
              <p:nvPr/>
            </p:nvSpPr>
            <p:spPr>
              <a:xfrm>
                <a:off x="4142475" y="7102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20"/>
              <p:cNvSpPr/>
              <p:nvPr/>
            </p:nvSpPr>
            <p:spPr>
              <a:xfrm>
                <a:off x="3536500" y="2175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20"/>
              <p:cNvSpPr/>
              <p:nvPr/>
            </p:nvSpPr>
            <p:spPr>
              <a:xfrm>
                <a:off x="3982375" y="697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422" name="Google Shape;1422;p20"/>
          <p:cNvGrpSpPr/>
          <p:nvPr/>
        </p:nvGrpSpPr>
        <p:grpSpPr>
          <a:xfrm rot="870257">
            <a:off x="10350317" y="523452"/>
            <a:ext cx="4466367" cy="2249337"/>
            <a:chOff x="4097575" y="1776806"/>
            <a:chExt cx="3514700" cy="1770063"/>
          </a:xfrm>
        </p:grpSpPr>
        <p:grpSp>
          <p:nvGrpSpPr>
            <p:cNvPr id="1423" name="Google Shape;1423;p20"/>
            <p:cNvGrpSpPr/>
            <p:nvPr/>
          </p:nvGrpSpPr>
          <p:grpSpPr>
            <a:xfrm>
              <a:off x="4097575" y="1776806"/>
              <a:ext cx="3514700" cy="1770063"/>
              <a:chOff x="4058150" y="1602263"/>
              <a:chExt cx="3514700" cy="1770063"/>
            </a:xfrm>
          </p:grpSpPr>
          <p:sp>
            <p:nvSpPr>
              <p:cNvPr id="1424" name="Google Shape;1424;p20"/>
              <p:cNvSpPr/>
              <p:nvPr/>
            </p:nvSpPr>
            <p:spPr>
              <a:xfrm>
                <a:off x="5532525" y="325172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25" name="Google Shape;1425;p20"/>
              <p:cNvGrpSpPr/>
              <p:nvPr/>
            </p:nvGrpSpPr>
            <p:grpSpPr>
              <a:xfrm>
                <a:off x="4058150" y="1602263"/>
                <a:ext cx="3514700" cy="1709325"/>
                <a:chOff x="5001050" y="1809050"/>
                <a:chExt cx="3514700" cy="1709325"/>
              </a:xfrm>
            </p:grpSpPr>
            <p:sp>
              <p:nvSpPr>
                <p:cNvPr id="1426" name="Google Shape;1426;p20"/>
                <p:cNvSpPr/>
                <p:nvPr/>
              </p:nvSpPr>
              <p:spPr>
                <a:xfrm>
                  <a:off x="5099450" y="1902575"/>
                  <a:ext cx="3171825" cy="857250"/>
                </a:xfrm>
                <a:custGeom>
                  <a:avLst/>
                  <a:gdLst/>
                  <a:ahLst/>
                  <a:cxnLst/>
                  <a:rect l="l" t="t" r="r" b="b"/>
                  <a:pathLst>
                    <a:path w="126873" h="34290" extrusionOk="0">
                      <a:moveTo>
                        <a:pt x="0" y="6667"/>
                      </a:moveTo>
                      <a:lnTo>
                        <a:pt x="21527" y="15240"/>
                      </a:lnTo>
                      <a:lnTo>
                        <a:pt x="45149" y="30099"/>
                      </a:lnTo>
                      <a:lnTo>
                        <a:pt x="74676" y="34290"/>
                      </a:lnTo>
                      <a:lnTo>
                        <a:pt x="118110" y="25146"/>
                      </a:lnTo>
                      <a:lnTo>
                        <a:pt x="126873" y="0"/>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427" name="Google Shape;1427;p20"/>
                <p:cNvSpPr/>
                <p:nvPr/>
              </p:nvSpPr>
              <p:spPr>
                <a:xfrm>
                  <a:off x="5070875" y="2078775"/>
                  <a:ext cx="533400" cy="252425"/>
                </a:xfrm>
                <a:custGeom>
                  <a:avLst/>
                  <a:gdLst/>
                  <a:ahLst/>
                  <a:cxnLst/>
                  <a:rect l="l" t="t" r="r" b="b"/>
                  <a:pathLst>
                    <a:path w="21336" h="10097" extrusionOk="0">
                      <a:moveTo>
                        <a:pt x="1334" y="0"/>
                      </a:moveTo>
                      <a:lnTo>
                        <a:pt x="0" y="10097"/>
                      </a:lnTo>
                      <a:lnTo>
                        <a:pt x="21336" y="7620"/>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428" name="Google Shape;1428;p20"/>
                <p:cNvSpPr/>
                <p:nvPr/>
              </p:nvSpPr>
              <p:spPr>
                <a:xfrm>
                  <a:off x="5070875" y="2078775"/>
                  <a:ext cx="533400" cy="252425"/>
                </a:xfrm>
                <a:custGeom>
                  <a:avLst/>
                  <a:gdLst/>
                  <a:ahLst/>
                  <a:cxnLst/>
                  <a:rect l="l" t="t" r="r" b="b"/>
                  <a:pathLst>
                    <a:path w="21336" h="10097" extrusionOk="0">
                      <a:moveTo>
                        <a:pt x="1334" y="0"/>
                      </a:moveTo>
                      <a:lnTo>
                        <a:pt x="0" y="10097"/>
                      </a:lnTo>
                      <a:lnTo>
                        <a:pt x="21336" y="7620"/>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429" name="Google Shape;1429;p20"/>
                <p:cNvSpPr/>
                <p:nvPr/>
              </p:nvSpPr>
              <p:spPr>
                <a:xfrm>
                  <a:off x="5070875" y="2078775"/>
                  <a:ext cx="533400" cy="252425"/>
                </a:xfrm>
                <a:custGeom>
                  <a:avLst/>
                  <a:gdLst/>
                  <a:ahLst/>
                  <a:cxnLst/>
                  <a:rect l="l" t="t" r="r" b="b"/>
                  <a:pathLst>
                    <a:path w="21336" h="10097" extrusionOk="0">
                      <a:moveTo>
                        <a:pt x="1334" y="0"/>
                      </a:moveTo>
                      <a:lnTo>
                        <a:pt x="0" y="10097"/>
                      </a:lnTo>
                      <a:lnTo>
                        <a:pt x="21336" y="7620"/>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430" name="Google Shape;1430;p20"/>
                <p:cNvSpPr/>
                <p:nvPr/>
              </p:nvSpPr>
              <p:spPr>
                <a:xfrm>
                  <a:off x="5001050" y="22416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0"/>
                <p:cNvSpPr/>
                <p:nvPr/>
              </p:nvSpPr>
              <p:spPr>
                <a:xfrm>
                  <a:off x="5555325" y="22071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0"/>
                <p:cNvSpPr/>
                <p:nvPr/>
              </p:nvSpPr>
              <p:spPr>
                <a:xfrm>
                  <a:off x="6163775" y="2579100"/>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20"/>
                <p:cNvSpPr/>
                <p:nvPr/>
              </p:nvSpPr>
              <p:spPr>
                <a:xfrm>
                  <a:off x="5868600" y="305067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0"/>
                <p:cNvSpPr/>
                <p:nvPr/>
              </p:nvSpPr>
              <p:spPr>
                <a:xfrm>
                  <a:off x="6873225" y="26850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0"/>
                <p:cNvSpPr/>
                <p:nvPr/>
              </p:nvSpPr>
              <p:spPr>
                <a:xfrm>
                  <a:off x="7131875" y="299047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0"/>
                <p:cNvSpPr/>
                <p:nvPr/>
              </p:nvSpPr>
              <p:spPr>
                <a:xfrm>
                  <a:off x="7937400" y="2416525"/>
                  <a:ext cx="216300" cy="2163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0"/>
                <p:cNvSpPr/>
                <p:nvPr/>
              </p:nvSpPr>
              <p:spPr>
                <a:xfrm>
                  <a:off x="8153700" y="203060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20"/>
                <p:cNvSpPr/>
                <p:nvPr/>
              </p:nvSpPr>
              <p:spPr>
                <a:xfrm>
                  <a:off x="8207925" y="18090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20"/>
                <p:cNvSpPr/>
                <p:nvPr/>
              </p:nvSpPr>
              <p:spPr>
                <a:xfrm>
                  <a:off x="5931950" y="2513325"/>
                  <a:ext cx="2512650" cy="1005050"/>
                </a:xfrm>
                <a:custGeom>
                  <a:avLst/>
                  <a:gdLst/>
                  <a:ahLst/>
                  <a:cxnLst/>
                  <a:rect l="l" t="t" r="r" b="b"/>
                  <a:pathLst>
                    <a:path w="100506" h="40202" extrusionOk="0">
                      <a:moveTo>
                        <a:pt x="12219" y="6307"/>
                      </a:moveTo>
                      <a:lnTo>
                        <a:pt x="0" y="25225"/>
                      </a:lnTo>
                      <a:lnTo>
                        <a:pt x="24043" y="40202"/>
                      </a:lnTo>
                      <a:lnTo>
                        <a:pt x="51238" y="22072"/>
                      </a:lnTo>
                      <a:lnTo>
                        <a:pt x="83952" y="0"/>
                      </a:lnTo>
                      <a:lnTo>
                        <a:pt x="100506" y="26013"/>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440" name="Google Shape;1440;p20"/>
                <p:cNvSpPr/>
                <p:nvPr/>
              </p:nvSpPr>
              <p:spPr>
                <a:xfrm>
                  <a:off x="8395150" y="314160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0"/>
                <p:cNvSpPr/>
                <p:nvPr/>
              </p:nvSpPr>
              <p:spPr>
                <a:xfrm>
                  <a:off x="5042325" y="201262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442" name="Google Shape;1442;p20"/>
            <p:cNvGrpSpPr/>
            <p:nvPr/>
          </p:nvGrpSpPr>
          <p:grpSpPr>
            <a:xfrm>
              <a:off x="4097575" y="1776806"/>
              <a:ext cx="3514700" cy="1770063"/>
              <a:chOff x="4058150" y="1602263"/>
              <a:chExt cx="3514700" cy="1770063"/>
            </a:xfrm>
          </p:grpSpPr>
          <p:sp>
            <p:nvSpPr>
              <p:cNvPr id="1443" name="Google Shape;1443;p20"/>
              <p:cNvSpPr/>
              <p:nvPr/>
            </p:nvSpPr>
            <p:spPr>
              <a:xfrm>
                <a:off x="5532525" y="32517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44" name="Google Shape;1444;p20"/>
              <p:cNvGrpSpPr/>
              <p:nvPr/>
            </p:nvGrpSpPr>
            <p:grpSpPr>
              <a:xfrm>
                <a:off x="4058150" y="1602263"/>
                <a:ext cx="3514700" cy="1709325"/>
                <a:chOff x="5001050" y="1809050"/>
                <a:chExt cx="3514700" cy="1709325"/>
              </a:xfrm>
            </p:grpSpPr>
            <p:sp>
              <p:nvSpPr>
                <p:cNvPr id="1445" name="Google Shape;1445;p20"/>
                <p:cNvSpPr/>
                <p:nvPr/>
              </p:nvSpPr>
              <p:spPr>
                <a:xfrm>
                  <a:off x="5099450" y="1902575"/>
                  <a:ext cx="3171825" cy="857250"/>
                </a:xfrm>
                <a:custGeom>
                  <a:avLst/>
                  <a:gdLst/>
                  <a:ahLst/>
                  <a:cxnLst/>
                  <a:rect l="l" t="t" r="r" b="b"/>
                  <a:pathLst>
                    <a:path w="126873" h="34290" extrusionOk="0">
                      <a:moveTo>
                        <a:pt x="0" y="6667"/>
                      </a:moveTo>
                      <a:lnTo>
                        <a:pt x="21527" y="15240"/>
                      </a:lnTo>
                      <a:lnTo>
                        <a:pt x="45149" y="30099"/>
                      </a:lnTo>
                      <a:lnTo>
                        <a:pt x="74676" y="34290"/>
                      </a:lnTo>
                      <a:lnTo>
                        <a:pt x="118110" y="25146"/>
                      </a:lnTo>
                      <a:lnTo>
                        <a:pt x="126873" y="0"/>
                      </a:lnTo>
                    </a:path>
                  </a:pathLst>
                </a:custGeom>
                <a:noFill/>
                <a:ln w="28575" cap="flat" cmpd="sng">
                  <a:solidFill>
                    <a:schemeClr val="dk1"/>
                  </a:solidFill>
                  <a:prstDash val="solid"/>
                  <a:round/>
                  <a:headEnd type="none" w="med" len="med"/>
                  <a:tailEnd type="none" w="med" len="med"/>
                </a:ln>
              </p:spPr>
            </p:sp>
            <p:sp>
              <p:nvSpPr>
                <p:cNvPr id="1446" name="Google Shape;1446;p20"/>
                <p:cNvSpPr/>
                <p:nvPr/>
              </p:nvSpPr>
              <p:spPr>
                <a:xfrm>
                  <a:off x="5070875" y="2078775"/>
                  <a:ext cx="533400" cy="252425"/>
                </a:xfrm>
                <a:custGeom>
                  <a:avLst/>
                  <a:gdLst/>
                  <a:ahLst/>
                  <a:cxnLst/>
                  <a:rect l="l" t="t" r="r" b="b"/>
                  <a:pathLst>
                    <a:path w="21336" h="10097" extrusionOk="0">
                      <a:moveTo>
                        <a:pt x="1334" y="0"/>
                      </a:moveTo>
                      <a:lnTo>
                        <a:pt x="0" y="10097"/>
                      </a:lnTo>
                      <a:lnTo>
                        <a:pt x="21336" y="7620"/>
                      </a:lnTo>
                    </a:path>
                  </a:pathLst>
                </a:custGeom>
                <a:noFill/>
                <a:ln w="28575" cap="flat" cmpd="sng">
                  <a:solidFill>
                    <a:schemeClr val="dk1"/>
                  </a:solidFill>
                  <a:prstDash val="solid"/>
                  <a:round/>
                  <a:headEnd type="none" w="med" len="med"/>
                  <a:tailEnd type="none" w="med" len="med"/>
                </a:ln>
              </p:spPr>
            </p:sp>
            <p:sp>
              <p:nvSpPr>
                <p:cNvPr id="1447" name="Google Shape;1447;p20"/>
                <p:cNvSpPr/>
                <p:nvPr/>
              </p:nvSpPr>
              <p:spPr>
                <a:xfrm>
                  <a:off x="5070875" y="2078775"/>
                  <a:ext cx="533400" cy="252425"/>
                </a:xfrm>
                <a:custGeom>
                  <a:avLst/>
                  <a:gdLst/>
                  <a:ahLst/>
                  <a:cxnLst/>
                  <a:rect l="l" t="t" r="r" b="b"/>
                  <a:pathLst>
                    <a:path w="21336" h="10097" extrusionOk="0">
                      <a:moveTo>
                        <a:pt x="1334" y="0"/>
                      </a:moveTo>
                      <a:lnTo>
                        <a:pt x="0" y="10097"/>
                      </a:lnTo>
                      <a:lnTo>
                        <a:pt x="21336" y="7620"/>
                      </a:lnTo>
                    </a:path>
                  </a:pathLst>
                </a:custGeom>
                <a:noFill/>
                <a:ln w="28575" cap="flat" cmpd="sng">
                  <a:solidFill>
                    <a:schemeClr val="dk1"/>
                  </a:solidFill>
                  <a:prstDash val="solid"/>
                  <a:round/>
                  <a:headEnd type="none" w="med" len="med"/>
                  <a:tailEnd type="none" w="med" len="med"/>
                </a:ln>
              </p:spPr>
            </p:sp>
            <p:sp>
              <p:nvSpPr>
                <p:cNvPr id="1448" name="Google Shape;1448;p20"/>
                <p:cNvSpPr/>
                <p:nvPr/>
              </p:nvSpPr>
              <p:spPr>
                <a:xfrm>
                  <a:off x="5070875" y="2078775"/>
                  <a:ext cx="533400" cy="252425"/>
                </a:xfrm>
                <a:custGeom>
                  <a:avLst/>
                  <a:gdLst/>
                  <a:ahLst/>
                  <a:cxnLst/>
                  <a:rect l="l" t="t" r="r" b="b"/>
                  <a:pathLst>
                    <a:path w="21336" h="10097" extrusionOk="0">
                      <a:moveTo>
                        <a:pt x="1334" y="0"/>
                      </a:moveTo>
                      <a:lnTo>
                        <a:pt x="0" y="10097"/>
                      </a:lnTo>
                      <a:lnTo>
                        <a:pt x="21336" y="7620"/>
                      </a:lnTo>
                    </a:path>
                  </a:pathLst>
                </a:custGeom>
                <a:noFill/>
                <a:ln w="28575" cap="flat" cmpd="sng">
                  <a:solidFill>
                    <a:schemeClr val="dk1"/>
                  </a:solidFill>
                  <a:prstDash val="solid"/>
                  <a:round/>
                  <a:headEnd type="none" w="med" len="med"/>
                  <a:tailEnd type="none" w="med" len="med"/>
                </a:ln>
              </p:spPr>
            </p:sp>
            <p:sp>
              <p:nvSpPr>
                <p:cNvPr id="1449" name="Google Shape;1449;p20"/>
                <p:cNvSpPr/>
                <p:nvPr/>
              </p:nvSpPr>
              <p:spPr>
                <a:xfrm>
                  <a:off x="5001050" y="22416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20"/>
                <p:cNvSpPr/>
                <p:nvPr/>
              </p:nvSpPr>
              <p:spPr>
                <a:xfrm>
                  <a:off x="5555325" y="22071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20"/>
                <p:cNvSpPr/>
                <p:nvPr/>
              </p:nvSpPr>
              <p:spPr>
                <a:xfrm>
                  <a:off x="6163775" y="2579100"/>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2" name="Google Shape;1452;p20"/>
                <p:cNvSpPr/>
                <p:nvPr/>
              </p:nvSpPr>
              <p:spPr>
                <a:xfrm>
                  <a:off x="5868600" y="305067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20"/>
                <p:cNvSpPr/>
                <p:nvPr/>
              </p:nvSpPr>
              <p:spPr>
                <a:xfrm>
                  <a:off x="6873225" y="26850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20"/>
                <p:cNvSpPr/>
                <p:nvPr/>
              </p:nvSpPr>
              <p:spPr>
                <a:xfrm>
                  <a:off x="7131875" y="299047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0"/>
                <p:cNvSpPr/>
                <p:nvPr/>
              </p:nvSpPr>
              <p:spPr>
                <a:xfrm>
                  <a:off x="7937400" y="2416525"/>
                  <a:ext cx="216300" cy="216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20"/>
                <p:cNvSpPr/>
                <p:nvPr/>
              </p:nvSpPr>
              <p:spPr>
                <a:xfrm>
                  <a:off x="8153700" y="203060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20"/>
                <p:cNvSpPr/>
                <p:nvPr/>
              </p:nvSpPr>
              <p:spPr>
                <a:xfrm>
                  <a:off x="8207925" y="18090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0"/>
                <p:cNvSpPr/>
                <p:nvPr/>
              </p:nvSpPr>
              <p:spPr>
                <a:xfrm>
                  <a:off x="5931950" y="2513325"/>
                  <a:ext cx="2512650" cy="1005050"/>
                </a:xfrm>
                <a:custGeom>
                  <a:avLst/>
                  <a:gdLst/>
                  <a:ahLst/>
                  <a:cxnLst/>
                  <a:rect l="l" t="t" r="r" b="b"/>
                  <a:pathLst>
                    <a:path w="100506" h="40202" extrusionOk="0">
                      <a:moveTo>
                        <a:pt x="12219" y="6307"/>
                      </a:moveTo>
                      <a:lnTo>
                        <a:pt x="0" y="25225"/>
                      </a:lnTo>
                      <a:lnTo>
                        <a:pt x="24043" y="40202"/>
                      </a:lnTo>
                      <a:lnTo>
                        <a:pt x="51238" y="22072"/>
                      </a:lnTo>
                      <a:lnTo>
                        <a:pt x="83952" y="0"/>
                      </a:lnTo>
                      <a:lnTo>
                        <a:pt x="100506" y="26013"/>
                      </a:lnTo>
                    </a:path>
                  </a:pathLst>
                </a:custGeom>
                <a:noFill/>
                <a:ln w="28575" cap="flat" cmpd="sng">
                  <a:solidFill>
                    <a:schemeClr val="dk1"/>
                  </a:solidFill>
                  <a:prstDash val="solid"/>
                  <a:round/>
                  <a:headEnd type="none" w="med" len="med"/>
                  <a:tailEnd type="none" w="med" len="med"/>
                </a:ln>
              </p:spPr>
            </p:sp>
            <p:sp>
              <p:nvSpPr>
                <p:cNvPr id="1459" name="Google Shape;1459;p20"/>
                <p:cNvSpPr/>
                <p:nvPr/>
              </p:nvSpPr>
              <p:spPr>
                <a:xfrm>
                  <a:off x="8395150" y="314160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20"/>
                <p:cNvSpPr/>
                <p:nvPr/>
              </p:nvSpPr>
              <p:spPr>
                <a:xfrm>
                  <a:off x="5042325" y="201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1461" name="Google Shape;1461;p20"/>
          <p:cNvGrpSpPr/>
          <p:nvPr/>
        </p:nvGrpSpPr>
        <p:grpSpPr>
          <a:xfrm flipH="1">
            <a:off x="235851" y="4344200"/>
            <a:ext cx="3060367" cy="3794784"/>
            <a:chOff x="6065825" y="2251050"/>
            <a:chExt cx="2295275" cy="2846088"/>
          </a:xfrm>
        </p:grpSpPr>
        <p:grpSp>
          <p:nvGrpSpPr>
            <p:cNvPr id="1462" name="Google Shape;1462;p20"/>
            <p:cNvGrpSpPr/>
            <p:nvPr/>
          </p:nvGrpSpPr>
          <p:grpSpPr>
            <a:xfrm>
              <a:off x="6065825" y="2251063"/>
              <a:ext cx="2295275" cy="2846075"/>
              <a:chOff x="1673050" y="1809050"/>
              <a:chExt cx="2295275" cy="2846075"/>
            </a:xfrm>
          </p:grpSpPr>
          <p:sp>
            <p:nvSpPr>
              <p:cNvPr id="1463" name="Google Shape;1463;p20"/>
              <p:cNvSpPr/>
              <p:nvPr/>
            </p:nvSpPr>
            <p:spPr>
              <a:xfrm>
                <a:off x="1742275" y="1848400"/>
                <a:ext cx="2150725" cy="2735300"/>
              </a:xfrm>
              <a:custGeom>
                <a:avLst/>
                <a:gdLst/>
                <a:ahLst/>
                <a:cxnLst/>
                <a:rect l="l" t="t" r="r" b="b"/>
                <a:pathLst>
                  <a:path w="86029" h="109412" extrusionOk="0">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464" name="Google Shape;1464;p20"/>
              <p:cNvSpPr/>
              <p:nvPr/>
            </p:nvSpPr>
            <p:spPr>
              <a:xfrm>
                <a:off x="2174700" y="3286000"/>
                <a:ext cx="9850" cy="192125"/>
              </a:xfrm>
              <a:custGeom>
                <a:avLst/>
                <a:gdLst/>
                <a:ahLst/>
                <a:cxnLst/>
                <a:rect l="l" t="t" r="r" b="b"/>
                <a:pathLst>
                  <a:path w="394" h="7685" extrusionOk="0">
                    <a:moveTo>
                      <a:pt x="394" y="0"/>
                    </a:moveTo>
                    <a:lnTo>
                      <a:pt x="0" y="7685"/>
                    </a:lnTo>
                  </a:path>
                </a:pathLst>
              </a:custGeom>
              <a:noFill/>
              <a:ln w="28575" cap="flat" cmpd="sng">
                <a:solidFill>
                  <a:schemeClr val="dk1"/>
                </a:solidFill>
                <a:prstDash val="solid"/>
                <a:round/>
                <a:headEnd type="none" w="med" len="med"/>
                <a:tailEnd type="none" w="med" len="med"/>
              </a:ln>
              <a:effectLst>
                <a:outerShdw blurRad="57150" dist="47625" dir="5400000" algn="bl" rotWithShape="0">
                  <a:srgbClr val="000000">
                    <a:alpha val="64000"/>
                  </a:srgbClr>
                </a:outerShdw>
              </a:effectLst>
            </p:spPr>
          </p:sp>
          <p:sp>
            <p:nvSpPr>
              <p:cNvPr id="1465" name="Google Shape;1465;p20"/>
              <p:cNvSpPr/>
              <p:nvPr/>
            </p:nvSpPr>
            <p:spPr>
              <a:xfrm>
                <a:off x="3806325" y="29067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0"/>
              <p:cNvSpPr/>
              <p:nvPr/>
            </p:nvSpPr>
            <p:spPr>
              <a:xfrm>
                <a:off x="2407125" y="3557050"/>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0"/>
              <p:cNvSpPr/>
              <p:nvPr/>
            </p:nvSpPr>
            <p:spPr>
              <a:xfrm>
                <a:off x="1673050" y="361617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20"/>
              <p:cNvSpPr/>
              <p:nvPr/>
            </p:nvSpPr>
            <p:spPr>
              <a:xfrm>
                <a:off x="3487225" y="39303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20"/>
              <p:cNvSpPr/>
              <p:nvPr/>
            </p:nvSpPr>
            <p:spPr>
              <a:xfrm>
                <a:off x="3745300" y="362247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20"/>
              <p:cNvSpPr/>
              <p:nvPr/>
            </p:nvSpPr>
            <p:spPr>
              <a:xfrm>
                <a:off x="3668950" y="22130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0"/>
              <p:cNvSpPr/>
              <p:nvPr/>
            </p:nvSpPr>
            <p:spPr>
              <a:xfrm>
                <a:off x="3708350" y="18090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20"/>
              <p:cNvSpPr/>
              <p:nvPr/>
            </p:nvSpPr>
            <p:spPr>
              <a:xfrm>
                <a:off x="2737800" y="3730475"/>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20"/>
              <p:cNvSpPr/>
              <p:nvPr/>
            </p:nvSpPr>
            <p:spPr>
              <a:xfrm>
                <a:off x="2119325" y="319585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20"/>
              <p:cNvSpPr/>
              <p:nvPr/>
            </p:nvSpPr>
            <p:spPr>
              <a:xfrm>
                <a:off x="2117050" y="342010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20"/>
              <p:cNvSpPr/>
              <p:nvPr/>
            </p:nvSpPr>
            <p:spPr>
              <a:xfrm>
                <a:off x="2451450" y="4493125"/>
                <a:ext cx="162000" cy="1620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20"/>
              <p:cNvSpPr/>
              <p:nvPr/>
            </p:nvSpPr>
            <p:spPr>
              <a:xfrm>
                <a:off x="3181200" y="3863500"/>
                <a:ext cx="120600" cy="120600"/>
              </a:xfrm>
              <a:prstGeom prst="ellipse">
                <a:avLst/>
              </a:prstGeom>
              <a:solidFill>
                <a:schemeClr val="dk1"/>
              </a:solidFill>
              <a:ln>
                <a:noFill/>
              </a:ln>
              <a:effectLst>
                <a:outerShdw blurRad="57150" dist="47625" dir="5400000" algn="bl" rotWithShape="0">
                  <a:srgbClr val="000000">
                    <a:alpha val="6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7" name="Google Shape;1477;p20"/>
            <p:cNvGrpSpPr/>
            <p:nvPr/>
          </p:nvGrpSpPr>
          <p:grpSpPr>
            <a:xfrm>
              <a:off x="6065825" y="2251050"/>
              <a:ext cx="2295275" cy="2846075"/>
              <a:chOff x="1673050" y="1809050"/>
              <a:chExt cx="2295275" cy="2846075"/>
            </a:xfrm>
          </p:grpSpPr>
          <p:sp>
            <p:nvSpPr>
              <p:cNvPr id="1478" name="Google Shape;1478;p20"/>
              <p:cNvSpPr/>
              <p:nvPr/>
            </p:nvSpPr>
            <p:spPr>
              <a:xfrm>
                <a:off x="1742275" y="1848400"/>
                <a:ext cx="2150725" cy="2735300"/>
              </a:xfrm>
              <a:custGeom>
                <a:avLst/>
                <a:gdLst/>
                <a:ahLst/>
                <a:cxnLst/>
                <a:rect l="l" t="t" r="r" b="b"/>
                <a:pathLst>
                  <a:path w="86029" h="109412" extrusionOk="0">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cap="flat" cmpd="sng">
                <a:solidFill>
                  <a:schemeClr val="dk1"/>
                </a:solidFill>
                <a:prstDash val="solid"/>
                <a:round/>
                <a:headEnd type="none" w="med" len="med"/>
                <a:tailEnd type="none" w="med" len="med"/>
              </a:ln>
            </p:spPr>
          </p:sp>
          <p:sp>
            <p:nvSpPr>
              <p:cNvPr id="1479" name="Google Shape;1479;p20"/>
              <p:cNvSpPr/>
              <p:nvPr/>
            </p:nvSpPr>
            <p:spPr>
              <a:xfrm>
                <a:off x="2174700" y="3286000"/>
                <a:ext cx="9850" cy="192125"/>
              </a:xfrm>
              <a:custGeom>
                <a:avLst/>
                <a:gdLst/>
                <a:ahLst/>
                <a:cxnLst/>
                <a:rect l="l" t="t" r="r" b="b"/>
                <a:pathLst>
                  <a:path w="394" h="7685" extrusionOk="0">
                    <a:moveTo>
                      <a:pt x="394" y="0"/>
                    </a:moveTo>
                    <a:lnTo>
                      <a:pt x="0" y="7685"/>
                    </a:lnTo>
                  </a:path>
                </a:pathLst>
              </a:custGeom>
              <a:noFill/>
              <a:ln w="28575" cap="flat" cmpd="sng">
                <a:solidFill>
                  <a:schemeClr val="dk1"/>
                </a:solidFill>
                <a:prstDash val="solid"/>
                <a:round/>
                <a:headEnd type="none" w="med" len="med"/>
                <a:tailEnd type="none" w="med" len="med"/>
              </a:ln>
            </p:spPr>
          </p:sp>
          <p:sp>
            <p:nvSpPr>
              <p:cNvPr id="1480" name="Google Shape;1480;p20"/>
              <p:cNvSpPr/>
              <p:nvPr/>
            </p:nvSpPr>
            <p:spPr>
              <a:xfrm>
                <a:off x="3806325" y="29067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20"/>
              <p:cNvSpPr/>
              <p:nvPr/>
            </p:nvSpPr>
            <p:spPr>
              <a:xfrm>
                <a:off x="2407125" y="3557050"/>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2" name="Google Shape;1482;p20"/>
              <p:cNvSpPr/>
              <p:nvPr/>
            </p:nvSpPr>
            <p:spPr>
              <a:xfrm>
                <a:off x="1673050" y="361617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20"/>
              <p:cNvSpPr/>
              <p:nvPr/>
            </p:nvSpPr>
            <p:spPr>
              <a:xfrm>
                <a:off x="3487225" y="39303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20"/>
              <p:cNvSpPr/>
              <p:nvPr/>
            </p:nvSpPr>
            <p:spPr>
              <a:xfrm>
                <a:off x="3745300" y="362247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20"/>
              <p:cNvSpPr/>
              <p:nvPr/>
            </p:nvSpPr>
            <p:spPr>
              <a:xfrm>
                <a:off x="3668950" y="22130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20"/>
              <p:cNvSpPr/>
              <p:nvPr/>
            </p:nvSpPr>
            <p:spPr>
              <a:xfrm>
                <a:off x="3708350" y="18090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20"/>
              <p:cNvSpPr/>
              <p:nvPr/>
            </p:nvSpPr>
            <p:spPr>
              <a:xfrm>
                <a:off x="2737800" y="373047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20"/>
              <p:cNvSpPr/>
              <p:nvPr/>
            </p:nvSpPr>
            <p:spPr>
              <a:xfrm>
                <a:off x="2119325" y="319585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20"/>
              <p:cNvSpPr/>
              <p:nvPr/>
            </p:nvSpPr>
            <p:spPr>
              <a:xfrm>
                <a:off x="2117050" y="342010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20"/>
              <p:cNvSpPr/>
              <p:nvPr/>
            </p:nvSpPr>
            <p:spPr>
              <a:xfrm>
                <a:off x="2451450" y="4493125"/>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20"/>
              <p:cNvSpPr/>
              <p:nvPr/>
            </p:nvSpPr>
            <p:spPr>
              <a:xfrm>
                <a:off x="3181200" y="3863500"/>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492" name="Google Shape;1492;p20"/>
          <p:cNvGrpSpPr/>
          <p:nvPr/>
        </p:nvGrpSpPr>
        <p:grpSpPr>
          <a:xfrm>
            <a:off x="5616467" y="6233285"/>
            <a:ext cx="216000" cy="216017"/>
            <a:chOff x="5424775" y="4064488"/>
            <a:chExt cx="162000" cy="162013"/>
          </a:xfrm>
        </p:grpSpPr>
        <p:sp>
          <p:nvSpPr>
            <p:cNvPr id="1493" name="Google Shape;1493;p20"/>
            <p:cNvSpPr/>
            <p:nvPr/>
          </p:nvSpPr>
          <p:spPr>
            <a:xfrm>
              <a:off x="5424775" y="4064500"/>
              <a:ext cx="162000" cy="162000"/>
            </a:xfrm>
            <a:prstGeom prst="ellipse">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20"/>
            <p:cNvSpPr/>
            <p:nvPr/>
          </p:nvSpPr>
          <p:spPr>
            <a:xfrm>
              <a:off x="5424775" y="4064488"/>
              <a:ext cx="162000" cy="16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31983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322A-03AE-45A9-9E60-7FB75AA20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D61F9-582F-450F-A83A-220FB0598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BD09F-FA25-492C-8EAC-955F860C94FF}"/>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5" name="Footer Placeholder 4">
            <a:extLst>
              <a:ext uri="{FF2B5EF4-FFF2-40B4-BE49-F238E27FC236}">
                <a16:creationId xmlns:a16="http://schemas.microsoft.com/office/drawing/2014/main" id="{543B9EC3-3870-47BC-B2DF-FBE182132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FE589-8CC3-4F99-AF73-9E1DCCB1395D}"/>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413305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96973-AF43-4016-A7D9-8009B8966B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16A04A-DD3C-4AD4-8C4C-E50702625E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A8B89E-1C8C-4266-82E1-F565DDA4A2B6}"/>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5" name="Footer Placeholder 4">
            <a:extLst>
              <a:ext uri="{FF2B5EF4-FFF2-40B4-BE49-F238E27FC236}">
                <a16:creationId xmlns:a16="http://schemas.microsoft.com/office/drawing/2014/main" id="{84ABE3DE-0330-450D-9A13-1B29B516D6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317D0-A676-4740-BC5F-075323C7D58F}"/>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2800011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FE95-C72C-450E-9B40-DF663F146C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D49F6-EF1A-4260-9796-1447A40AD9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EDA44B-CAC3-41E7-B671-42B7CC3564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665A61-CE6C-4C88-9327-C1BCDC7C548A}"/>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6" name="Footer Placeholder 5">
            <a:extLst>
              <a:ext uri="{FF2B5EF4-FFF2-40B4-BE49-F238E27FC236}">
                <a16:creationId xmlns:a16="http://schemas.microsoft.com/office/drawing/2014/main" id="{AC495C50-50B3-485B-8B15-75BB2862C9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9EF89-25C6-4FB9-8DA4-DB1AE2594195}"/>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9542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95D3-61C2-4692-8EFE-5323C8D0E2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84BA5F-E905-41DE-8E47-519F144D2D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89CB18-C113-4B51-ABAF-ECC3B7A724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86CC15-291A-4781-8386-A5DB57FD3A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1E7EC9-1C3D-4FDE-AB0B-B3D3F0034D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9EAF49-5443-44B7-8BCC-4A431B4D5E6D}"/>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8" name="Footer Placeholder 7">
            <a:extLst>
              <a:ext uri="{FF2B5EF4-FFF2-40B4-BE49-F238E27FC236}">
                <a16:creationId xmlns:a16="http://schemas.microsoft.com/office/drawing/2014/main" id="{E5F8BA69-1D90-46F0-B808-96EAC83A2E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AA27CE-9B7F-44A9-AC04-60964EDC5956}"/>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24591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3B0F-1000-4635-9E43-781721DBE4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89FBF4-07D5-4F4C-A09B-B9A620D0952B}"/>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4" name="Footer Placeholder 3">
            <a:extLst>
              <a:ext uri="{FF2B5EF4-FFF2-40B4-BE49-F238E27FC236}">
                <a16:creationId xmlns:a16="http://schemas.microsoft.com/office/drawing/2014/main" id="{9AB079B9-F6CD-4BB8-8D5B-D8B3168616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9339A4-CB89-47B2-B19F-4B378813ACF6}"/>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4232276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DD50E5-98A0-4725-9FDD-854D1D3A957F}"/>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3" name="Footer Placeholder 2">
            <a:extLst>
              <a:ext uri="{FF2B5EF4-FFF2-40B4-BE49-F238E27FC236}">
                <a16:creationId xmlns:a16="http://schemas.microsoft.com/office/drawing/2014/main" id="{F8DD3B04-BA43-41B9-944C-C3D9D05443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1A043C-2932-4F23-BD99-B0EB2DDDCE70}"/>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44949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5FF95-AB50-4F77-BF8D-FCB53FB99D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58185E-85B8-4EB9-894D-780C151280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E0D98F-38B6-4BEA-A0D6-18B09FCC1F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99B42-F8CA-4E0A-836C-BCB28E6854C4}"/>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6" name="Footer Placeholder 5">
            <a:extLst>
              <a:ext uri="{FF2B5EF4-FFF2-40B4-BE49-F238E27FC236}">
                <a16:creationId xmlns:a16="http://schemas.microsoft.com/office/drawing/2014/main" id="{20F25747-72D8-4F27-B7E6-FB50E485F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E5376C-082C-4DD5-9542-FFBA236CE01B}"/>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3392620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4A12-6EF1-4906-B2DE-03A2BC6FB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620FF-CBB0-4F35-8191-A50620333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223385-8F2A-4FF1-8CB7-5ADC0B959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6C7FD4-3807-4B10-A2BE-48C73536A706}"/>
              </a:ext>
            </a:extLst>
          </p:cNvPr>
          <p:cNvSpPr>
            <a:spLocks noGrp="1"/>
          </p:cNvSpPr>
          <p:nvPr>
            <p:ph type="dt" sz="half" idx="10"/>
          </p:nvPr>
        </p:nvSpPr>
        <p:spPr/>
        <p:txBody>
          <a:bodyPr/>
          <a:lstStyle/>
          <a:p>
            <a:fld id="{EF475448-9535-4F57-8677-082665F77290}" type="datetimeFigureOut">
              <a:rPr lang="en-US" smtClean="0"/>
              <a:t>2/9/2022</a:t>
            </a:fld>
            <a:endParaRPr lang="en-US"/>
          </a:p>
        </p:txBody>
      </p:sp>
      <p:sp>
        <p:nvSpPr>
          <p:cNvPr id="6" name="Footer Placeholder 5">
            <a:extLst>
              <a:ext uri="{FF2B5EF4-FFF2-40B4-BE49-F238E27FC236}">
                <a16:creationId xmlns:a16="http://schemas.microsoft.com/office/drawing/2014/main" id="{EBD15EF4-2A85-4BE4-8799-CA269BD10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98355C-5FC1-48EF-AA83-B033A2384C32}"/>
              </a:ext>
            </a:extLst>
          </p:cNvPr>
          <p:cNvSpPr>
            <a:spLocks noGrp="1"/>
          </p:cNvSpPr>
          <p:nvPr>
            <p:ph type="sldNum" sz="quarter" idx="12"/>
          </p:nvPr>
        </p:nvSpPr>
        <p:spPr/>
        <p:txBody>
          <a:bodyPr/>
          <a:lstStyle/>
          <a:p>
            <a:fld id="{0ECF9538-722C-4624-851C-64B770C4D760}" type="slidenum">
              <a:rPr lang="en-US" smtClean="0"/>
              <a:t>‹#›</a:t>
            </a:fld>
            <a:endParaRPr lang="en-US"/>
          </a:p>
        </p:txBody>
      </p:sp>
    </p:spTree>
    <p:extLst>
      <p:ext uri="{BB962C8B-B14F-4D97-AF65-F5344CB8AC3E}">
        <p14:creationId xmlns:p14="http://schemas.microsoft.com/office/powerpoint/2010/main" val="3336533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5B37AF-FD8A-4C74-86D7-21348B764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F9947E-8ACC-49D7-8C44-0DD3C6C311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61EC47-3A52-46CA-9EF1-6C85090485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475448-9535-4F57-8677-082665F77290}" type="datetimeFigureOut">
              <a:rPr lang="en-US" smtClean="0"/>
              <a:t>2/9/2022</a:t>
            </a:fld>
            <a:endParaRPr lang="en-US"/>
          </a:p>
        </p:txBody>
      </p:sp>
      <p:sp>
        <p:nvSpPr>
          <p:cNvPr id="5" name="Footer Placeholder 4">
            <a:extLst>
              <a:ext uri="{FF2B5EF4-FFF2-40B4-BE49-F238E27FC236}">
                <a16:creationId xmlns:a16="http://schemas.microsoft.com/office/drawing/2014/main" id="{58495F61-E32B-4B42-93CE-DBBF0A147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84278-3D1A-4EA3-9071-301126F7A5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CF9538-722C-4624-851C-64B770C4D760}" type="slidenum">
              <a:rPr lang="en-US" smtClean="0"/>
              <a:t>‹#›</a:t>
            </a:fld>
            <a:endParaRPr lang="en-US"/>
          </a:p>
        </p:txBody>
      </p:sp>
    </p:spTree>
    <p:extLst>
      <p:ext uri="{BB962C8B-B14F-4D97-AF65-F5344CB8AC3E}">
        <p14:creationId xmlns:p14="http://schemas.microsoft.com/office/powerpoint/2010/main" val="2936745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BBB9-AB0E-439C-8901-6FFA995A0D11}"/>
              </a:ext>
            </a:extLst>
          </p:cNvPr>
          <p:cNvSpPr>
            <a:spLocks noGrp="1"/>
          </p:cNvSpPr>
          <p:nvPr>
            <p:ph type="ctrTitle"/>
          </p:nvPr>
        </p:nvSpPr>
        <p:spPr/>
        <p:txBody>
          <a:bodyPr/>
          <a:lstStyle/>
          <a:p>
            <a:r>
              <a:rPr lang="en-IN" dirty="0"/>
              <a:t>An Orbit Around the Life of Galileo Galilei</a:t>
            </a:r>
            <a:endParaRPr lang="en-US" dirty="0"/>
          </a:p>
        </p:txBody>
      </p:sp>
      <p:sp>
        <p:nvSpPr>
          <p:cNvPr id="3" name="Subtitle 2">
            <a:extLst>
              <a:ext uri="{FF2B5EF4-FFF2-40B4-BE49-F238E27FC236}">
                <a16:creationId xmlns:a16="http://schemas.microsoft.com/office/drawing/2014/main" id="{52225510-B64B-4BF4-B68B-540EB9FA3594}"/>
              </a:ext>
            </a:extLst>
          </p:cNvPr>
          <p:cNvSpPr>
            <a:spLocks noGrp="1"/>
          </p:cNvSpPr>
          <p:nvPr>
            <p:ph type="subTitle" idx="1"/>
          </p:nvPr>
        </p:nvSpPr>
        <p:spPr/>
        <p:txBody>
          <a:bodyPr/>
          <a:lstStyle/>
          <a:p>
            <a:r>
              <a:rPr lang="en-IN" dirty="0"/>
              <a:t>LADC Presentation by </a:t>
            </a:r>
          </a:p>
          <a:p>
            <a:r>
              <a:rPr lang="en-IN" dirty="0"/>
              <a:t>Krishnaraj, </a:t>
            </a:r>
            <a:r>
              <a:rPr lang="en-IN" dirty="0" err="1"/>
              <a:t>Devanshu</a:t>
            </a:r>
            <a:r>
              <a:rPr lang="en-IN" dirty="0"/>
              <a:t>, </a:t>
            </a:r>
            <a:r>
              <a:rPr lang="en-IN" dirty="0" err="1"/>
              <a:t>Parth</a:t>
            </a:r>
            <a:r>
              <a:rPr lang="en-IN" dirty="0"/>
              <a:t>, </a:t>
            </a:r>
            <a:r>
              <a:rPr lang="en-IN" dirty="0" err="1"/>
              <a:t>Pranaav</a:t>
            </a:r>
            <a:r>
              <a:rPr lang="en-IN" dirty="0"/>
              <a:t>, Tirth and Pranav</a:t>
            </a:r>
            <a:endParaRPr lang="en-US" dirty="0"/>
          </a:p>
        </p:txBody>
      </p:sp>
    </p:spTree>
    <p:extLst>
      <p:ext uri="{BB962C8B-B14F-4D97-AF65-F5344CB8AC3E}">
        <p14:creationId xmlns:p14="http://schemas.microsoft.com/office/powerpoint/2010/main" val="1994904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EFB41F-1491-4267-971E-F7330223F2A4}"/>
              </a:ext>
            </a:extLst>
          </p:cNvPr>
          <p:cNvPicPr>
            <a:picLocks noChangeAspect="1"/>
          </p:cNvPicPr>
          <p:nvPr/>
        </p:nvPicPr>
        <p:blipFill>
          <a:blip r:embed="rId2"/>
          <a:stretch>
            <a:fillRect/>
          </a:stretch>
        </p:blipFill>
        <p:spPr>
          <a:xfrm>
            <a:off x="1905000" y="0"/>
            <a:ext cx="10287000" cy="6858000"/>
          </a:xfrm>
          <a:prstGeom prst="rect">
            <a:avLst/>
          </a:prstGeom>
          <a:effectLst>
            <a:glow rad="127000">
              <a:schemeClr val="bg1"/>
            </a:glow>
          </a:effectLst>
        </p:spPr>
      </p:pic>
      <p:sp>
        <p:nvSpPr>
          <p:cNvPr id="13" name="Rectangle 12">
            <a:extLst>
              <a:ext uri="{FF2B5EF4-FFF2-40B4-BE49-F238E27FC236}">
                <a16:creationId xmlns:a16="http://schemas.microsoft.com/office/drawing/2014/main" id="{E9B3275C-D30E-4B1E-BCC7-1F6392451BF8}"/>
              </a:ext>
            </a:extLst>
          </p:cNvPr>
          <p:cNvSpPr/>
          <p:nvPr/>
        </p:nvSpPr>
        <p:spPr>
          <a:xfrm>
            <a:off x="-297622" y="-158905"/>
            <a:ext cx="2527867" cy="7672349"/>
          </a:xfrm>
          <a:prstGeom prst="rect">
            <a:avLst/>
          </a:prstGeom>
          <a:blipFill>
            <a:blip r:embed="rId3"/>
            <a:stretch>
              <a:fillRect/>
            </a:stretch>
          </a:blipFill>
          <a:effectLst>
            <a:glow rad="101600">
              <a:schemeClr val="bg1">
                <a:alpha val="65000"/>
              </a:schemeClr>
            </a:glow>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5" name="Title 4">
            <a:extLst>
              <a:ext uri="{FF2B5EF4-FFF2-40B4-BE49-F238E27FC236}">
                <a16:creationId xmlns:a16="http://schemas.microsoft.com/office/drawing/2014/main" id="{4862DF4C-E211-44CB-BB85-98EC8851690F}"/>
              </a:ext>
            </a:extLst>
          </p:cNvPr>
          <p:cNvSpPr>
            <a:spLocks noGrp="1"/>
          </p:cNvSpPr>
          <p:nvPr>
            <p:ph type="ctrTitle"/>
          </p:nvPr>
        </p:nvSpPr>
        <p:spPr>
          <a:xfrm flipH="1">
            <a:off x="0" y="2408126"/>
            <a:ext cx="2230245" cy="2041748"/>
          </a:xfrm>
        </p:spPr>
        <p:txBody>
          <a:bodyPr/>
          <a:lstStyle/>
          <a:p>
            <a:r>
              <a:rPr lang="en-IN" dirty="0"/>
              <a:t>Phases Of Venus</a:t>
            </a:r>
          </a:p>
        </p:txBody>
      </p:sp>
    </p:spTree>
    <p:extLst>
      <p:ext uri="{BB962C8B-B14F-4D97-AF65-F5344CB8AC3E}">
        <p14:creationId xmlns:p14="http://schemas.microsoft.com/office/powerpoint/2010/main" val="3158214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0"/>
        <p:cNvGrpSpPr/>
        <p:nvPr/>
      </p:nvGrpSpPr>
      <p:grpSpPr>
        <a:xfrm>
          <a:off x="0" y="0"/>
          <a:ext cx="0" cy="0"/>
          <a:chOff x="0" y="0"/>
          <a:chExt cx="0" cy="0"/>
        </a:xfrm>
      </p:grpSpPr>
      <p:sp>
        <p:nvSpPr>
          <p:cNvPr id="9" name="Title 8">
            <a:extLst>
              <a:ext uri="{FF2B5EF4-FFF2-40B4-BE49-F238E27FC236}">
                <a16:creationId xmlns:a16="http://schemas.microsoft.com/office/drawing/2014/main" id="{213EFC23-18D9-42C6-B9F3-FC66CABDE495}"/>
              </a:ext>
            </a:extLst>
          </p:cNvPr>
          <p:cNvSpPr>
            <a:spLocks noGrp="1"/>
          </p:cNvSpPr>
          <p:nvPr>
            <p:ph type="ctrTitle"/>
          </p:nvPr>
        </p:nvSpPr>
        <p:spPr>
          <a:xfrm flipH="1">
            <a:off x="1476916" y="3676804"/>
            <a:ext cx="3420947" cy="1068459"/>
          </a:xfrm>
          <a:effectLst>
            <a:glow rad="711200">
              <a:schemeClr val="bg1">
                <a:lumMod val="65000"/>
                <a:lumOff val="35000"/>
              </a:schemeClr>
            </a:glow>
            <a:outerShdw blurRad="28575" dist="38100" dir="9000000" algn="bl" rotWithShape="0">
              <a:srgbClr val="000000">
                <a:alpha val="56000"/>
              </a:srgbClr>
            </a:outerShdw>
          </a:effectLst>
        </p:spPr>
        <p:txBody>
          <a:bodyPr/>
          <a:lstStyle/>
          <a:p>
            <a:r>
              <a:rPr lang="en-IN" sz="4267" dirty="0"/>
              <a:t>Discovery of Jupiter and its moon’s.</a:t>
            </a:r>
          </a:p>
        </p:txBody>
      </p:sp>
      <p:pic>
        <p:nvPicPr>
          <p:cNvPr id="11" name="Picture 10">
            <a:extLst>
              <a:ext uri="{FF2B5EF4-FFF2-40B4-BE49-F238E27FC236}">
                <a16:creationId xmlns:a16="http://schemas.microsoft.com/office/drawing/2014/main" id="{631FD068-7012-40A2-A0F8-D25C7331FDC2}"/>
              </a:ext>
            </a:extLst>
          </p:cNvPr>
          <p:cNvPicPr>
            <a:picLocks noChangeAspect="1"/>
          </p:cNvPicPr>
          <p:nvPr/>
        </p:nvPicPr>
        <p:blipFill>
          <a:blip r:embed="rId3"/>
          <a:stretch>
            <a:fillRect/>
          </a:stretch>
        </p:blipFill>
        <p:spPr>
          <a:xfrm>
            <a:off x="5690840" y="-1"/>
            <a:ext cx="6858000" cy="6858000"/>
          </a:xfrm>
          <a:prstGeom prst="rect">
            <a:avLst/>
          </a:prstGeom>
          <a:ln>
            <a:noFill/>
          </a:ln>
          <a:effectLst>
            <a:glow rad="1854200">
              <a:schemeClr val="bg1"/>
            </a:glow>
            <a:outerShdw blurRad="50800" dist="50800" dir="5400000" sx="1000" sy="1000" algn="ctr" rotWithShape="0">
              <a:srgbClr val="000000">
                <a:alpha val="43137"/>
              </a:srgbClr>
            </a:outerShdw>
            <a:softEdge rad="254000"/>
          </a:effectLst>
        </p:spPr>
      </p:pic>
      <p:cxnSp>
        <p:nvCxnSpPr>
          <p:cNvPr id="13" name="Straight Connector 12">
            <a:extLst>
              <a:ext uri="{FF2B5EF4-FFF2-40B4-BE49-F238E27FC236}">
                <a16:creationId xmlns:a16="http://schemas.microsoft.com/office/drawing/2014/main" id="{FC05E8E2-872B-47FC-88A6-1E55AC430F75}"/>
              </a:ext>
            </a:extLst>
          </p:cNvPr>
          <p:cNvCxnSpPr>
            <a:cxnSpLocks/>
          </p:cNvCxnSpPr>
          <p:nvPr/>
        </p:nvCxnSpPr>
        <p:spPr>
          <a:xfrm>
            <a:off x="4897863" y="1615069"/>
            <a:ext cx="0" cy="3350321"/>
          </a:xfrm>
          <a:prstGeom prst="line">
            <a:avLst/>
          </a:prstGeom>
        </p:spPr>
        <p:style>
          <a:lnRef idx="2">
            <a:schemeClr val="accent3"/>
          </a:lnRef>
          <a:fillRef idx="0">
            <a:schemeClr val="accent3"/>
          </a:fillRef>
          <a:effectRef idx="1">
            <a:schemeClr val="accent3"/>
          </a:effectRef>
          <a:fontRef idx="minor">
            <a:schemeClr val="tx1"/>
          </a:fontRef>
        </p:style>
      </p:cxnSp>
      <p:pic>
        <p:nvPicPr>
          <p:cNvPr id="2056" name="Picture 8" descr="Galileo Galilei Discovers the Moons of Jupiter and the Phases of Venus -  Owlcation">
            <a:extLst>
              <a:ext uri="{FF2B5EF4-FFF2-40B4-BE49-F238E27FC236}">
                <a16:creationId xmlns:a16="http://schemas.microsoft.com/office/drawing/2014/main" id="{ACD4C032-7DFD-44E9-86DE-93CE839CD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80" y="-366751"/>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6875-2AC0-49DD-A059-90E97095EAE9}"/>
              </a:ext>
            </a:extLst>
          </p:cNvPr>
          <p:cNvSpPr>
            <a:spLocks noGrp="1"/>
          </p:cNvSpPr>
          <p:nvPr>
            <p:ph type="ctrTitle"/>
          </p:nvPr>
        </p:nvSpPr>
        <p:spPr/>
        <p:txBody>
          <a:bodyPr/>
          <a:lstStyle/>
          <a:p>
            <a:endParaRPr lang="en-IN"/>
          </a:p>
        </p:txBody>
      </p:sp>
      <p:pic>
        <p:nvPicPr>
          <p:cNvPr id="3" name="Picture 2">
            <a:extLst>
              <a:ext uri="{FF2B5EF4-FFF2-40B4-BE49-F238E27FC236}">
                <a16:creationId xmlns:a16="http://schemas.microsoft.com/office/drawing/2014/main" id="{EC9D948D-A734-4E96-9CE7-78FD071E638B}"/>
              </a:ext>
            </a:extLst>
          </p:cNvPr>
          <p:cNvPicPr>
            <a:picLocks noChangeAspect="1"/>
          </p:cNvPicPr>
          <p:nvPr/>
        </p:nvPicPr>
        <p:blipFill>
          <a:blip r:embed="rId2"/>
          <a:stretch>
            <a:fillRect/>
          </a:stretch>
        </p:blipFill>
        <p:spPr>
          <a:xfrm>
            <a:off x="3367347" y="-138770"/>
            <a:ext cx="9300439" cy="7314159"/>
          </a:xfrm>
          <a:prstGeom prst="rect">
            <a:avLst/>
          </a:prstGeom>
          <a:effectLst>
            <a:glow rad="431800">
              <a:schemeClr val="bg1">
                <a:alpha val="8000"/>
              </a:schemeClr>
            </a:glow>
            <a:softEdge rad="177800"/>
          </a:effectLst>
        </p:spPr>
      </p:pic>
      <p:pic>
        <p:nvPicPr>
          <p:cNvPr id="4098" name="Picture 2" descr="Galileo Galilei - Wikipedia">
            <a:extLst>
              <a:ext uri="{FF2B5EF4-FFF2-40B4-BE49-F238E27FC236}">
                <a16:creationId xmlns:a16="http://schemas.microsoft.com/office/drawing/2014/main" id="{A9FEC22C-7276-4084-B09F-26D61F7BC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79" y="37671"/>
            <a:ext cx="5269987" cy="7137717"/>
          </a:xfrm>
          <a:prstGeom prst="rect">
            <a:avLst/>
          </a:prstGeom>
          <a:noFill/>
          <a:effectLst>
            <a:glow rad="800100">
              <a:schemeClr val="bg1">
                <a:alpha val="90000"/>
              </a:schemeClr>
            </a:glow>
            <a:softEdge rad="266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8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45C620-DC8C-4B25-B284-103789AED915}"/>
              </a:ext>
            </a:extLst>
          </p:cNvPr>
          <p:cNvPicPr>
            <a:picLocks noChangeAspect="1"/>
          </p:cNvPicPr>
          <p:nvPr/>
        </p:nvPicPr>
        <p:blipFill>
          <a:blip r:embed="rId3"/>
          <a:stretch>
            <a:fillRect/>
          </a:stretch>
        </p:blipFill>
        <p:spPr>
          <a:xfrm>
            <a:off x="0" y="-1"/>
            <a:ext cx="5412059" cy="6915249"/>
          </a:xfrm>
          <a:prstGeom prst="rect">
            <a:avLst/>
          </a:prstGeom>
          <a:effectLst>
            <a:glow rad="812800">
              <a:schemeClr val="bg2">
                <a:lumMod val="20000"/>
                <a:lumOff val="80000"/>
                <a:alpha val="40000"/>
              </a:schemeClr>
            </a:glow>
            <a:softEdge rad="0"/>
          </a:effectLst>
        </p:spPr>
      </p:pic>
      <p:pic>
        <p:nvPicPr>
          <p:cNvPr id="4" name="Picture 3">
            <a:extLst>
              <a:ext uri="{FF2B5EF4-FFF2-40B4-BE49-F238E27FC236}">
                <a16:creationId xmlns:a16="http://schemas.microsoft.com/office/drawing/2014/main" id="{A5B36304-C5B8-4E8B-90F6-B9424CA73E8E}"/>
              </a:ext>
            </a:extLst>
          </p:cNvPr>
          <p:cNvPicPr>
            <a:picLocks noChangeAspect="1"/>
          </p:cNvPicPr>
          <p:nvPr/>
        </p:nvPicPr>
        <p:blipFill rotWithShape="1">
          <a:blip r:embed="rId4"/>
          <a:srcRect l="9006" r="28780"/>
          <a:stretch/>
        </p:blipFill>
        <p:spPr>
          <a:xfrm>
            <a:off x="5412060" y="-1"/>
            <a:ext cx="6779941" cy="6858001"/>
          </a:xfrm>
          <a:prstGeom prst="rect">
            <a:avLst/>
          </a:prstGeom>
          <a:effectLst>
            <a:glow rad="609600">
              <a:schemeClr val="accent1">
                <a:alpha val="93000"/>
              </a:schemeClr>
            </a:glow>
          </a:effectLst>
        </p:spPr>
      </p:pic>
    </p:spTree>
    <p:extLst>
      <p:ext uri="{BB962C8B-B14F-4D97-AF65-F5344CB8AC3E}">
        <p14:creationId xmlns:p14="http://schemas.microsoft.com/office/powerpoint/2010/main" val="2835139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BB8F-CF50-4C98-B89F-912F9847091D}"/>
              </a:ext>
            </a:extLst>
          </p:cNvPr>
          <p:cNvSpPr>
            <a:spLocks noGrp="1"/>
          </p:cNvSpPr>
          <p:nvPr>
            <p:ph type="title"/>
          </p:nvPr>
        </p:nvSpPr>
        <p:spPr/>
        <p:txBody>
          <a:bodyPr/>
          <a:lstStyle/>
          <a:p>
            <a:r>
              <a:rPr lang="en-IN" dirty="0"/>
              <a:t>Mathematical Discoveries</a:t>
            </a:r>
            <a:endParaRPr lang="en-US" dirty="0"/>
          </a:p>
        </p:txBody>
      </p:sp>
      <p:sp>
        <p:nvSpPr>
          <p:cNvPr id="3" name="Content Placeholder 2">
            <a:extLst>
              <a:ext uri="{FF2B5EF4-FFF2-40B4-BE49-F238E27FC236}">
                <a16:creationId xmlns:a16="http://schemas.microsoft.com/office/drawing/2014/main" id="{D862C8BB-B48F-4767-97EB-58520E014DB8}"/>
              </a:ext>
            </a:extLst>
          </p:cNvPr>
          <p:cNvSpPr>
            <a:spLocks noGrp="1"/>
          </p:cNvSpPr>
          <p:nvPr>
            <p:ph idx="1"/>
          </p:nvPr>
        </p:nvSpPr>
        <p:spPr/>
        <p:txBody>
          <a:bodyPr>
            <a:normAutofit fontScale="92500" lnSpcReduction="20000"/>
          </a:bodyPr>
          <a:lstStyle/>
          <a:p>
            <a:r>
              <a:rPr lang="en-IN" dirty="0"/>
              <a:t>Discovering that Pendulums are isochronous, and the experiments and proofs that followed that discovery</a:t>
            </a:r>
          </a:p>
          <a:p>
            <a:r>
              <a:rPr lang="en-US" dirty="0"/>
              <a:t>Mapping Venus’s Phases and providing proof to the Heliocentric Copernican Model. Maybe some calculations from there. </a:t>
            </a:r>
          </a:p>
          <a:p>
            <a:r>
              <a:rPr lang="en-US" b="0" i="1" dirty="0">
                <a:solidFill>
                  <a:srgbClr val="222222"/>
                </a:solidFill>
                <a:effectLst/>
                <a:latin typeface="Maven Pro"/>
              </a:rPr>
              <a:t>mathematics is the language of science and the only means to achieve lasting truth in physics</a:t>
            </a:r>
            <a:r>
              <a:rPr lang="en-US" b="0" i="0" dirty="0">
                <a:solidFill>
                  <a:srgbClr val="222222"/>
                </a:solidFill>
                <a:effectLst/>
                <a:latin typeface="Maven Pro"/>
              </a:rPr>
              <a:t>. Is something he said, and is considered the father of modern science. (so </a:t>
            </a:r>
            <a:r>
              <a:rPr lang="en-US" b="0" i="0" dirty="0" err="1">
                <a:solidFill>
                  <a:srgbClr val="222222"/>
                </a:solidFill>
                <a:effectLst/>
                <a:latin typeface="Maven Pro"/>
              </a:rPr>
              <a:t>prolly</a:t>
            </a:r>
            <a:r>
              <a:rPr lang="en-US" b="0" i="0" dirty="0">
                <a:solidFill>
                  <a:srgbClr val="222222"/>
                </a:solidFill>
                <a:effectLst/>
                <a:latin typeface="Maven Pro"/>
              </a:rPr>
              <a:t> talk about that)</a:t>
            </a:r>
          </a:p>
          <a:p>
            <a:r>
              <a:rPr lang="en-US" dirty="0">
                <a:solidFill>
                  <a:srgbClr val="222222"/>
                </a:solidFill>
                <a:latin typeface="Maven Pro"/>
              </a:rPr>
              <a:t>He stated the basic Principle of Relativity. Maybe some basic equations from his book can be shown, or maybe the statement, and then the equations from Einstein’s General Theory of Relativity can be shown. </a:t>
            </a:r>
          </a:p>
          <a:p>
            <a:r>
              <a:rPr lang="en-US" dirty="0">
                <a:solidFill>
                  <a:srgbClr val="222222"/>
                </a:solidFill>
                <a:latin typeface="Maven Pro"/>
              </a:rPr>
              <a:t>Brachistochrone Problem, Infinite Sets, Galileo’s Paradox, Proving the Path of a projectile is parabolic (this will have some equations as well)</a:t>
            </a:r>
            <a:endParaRPr lang="en-US" dirty="0"/>
          </a:p>
        </p:txBody>
      </p:sp>
    </p:spTree>
    <p:extLst>
      <p:ext uri="{BB962C8B-B14F-4D97-AF65-F5344CB8AC3E}">
        <p14:creationId xmlns:p14="http://schemas.microsoft.com/office/powerpoint/2010/main" val="2581535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4AC2-6E99-490A-AA07-30F18336C8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B5DE3E-5E78-4BD6-804E-58494A546412}"/>
              </a:ext>
            </a:extLst>
          </p:cNvPr>
          <p:cNvSpPr>
            <a:spLocks noGrp="1"/>
          </p:cNvSpPr>
          <p:nvPr>
            <p:ph idx="1"/>
          </p:nvPr>
        </p:nvSpPr>
        <p:spPr/>
        <p:txBody>
          <a:bodyPr/>
          <a:lstStyle/>
          <a:p>
            <a:r>
              <a:rPr lang="en-IN" dirty="0" err="1"/>
              <a:t>alileos</a:t>
            </a:r>
            <a:r>
              <a:rPr lang="en-IN" dirty="0"/>
              <a:t> clock which works on principle of pendulum .</a:t>
            </a:r>
            <a:endParaRPr lang="en-US" dirty="0"/>
          </a:p>
          <a:p>
            <a:r>
              <a:rPr lang="en-IN" dirty="0"/>
              <a:t>The formula for the period T of a pendulum is </a:t>
            </a:r>
            <a:r>
              <a:rPr lang="en-IN" b="1" dirty="0"/>
              <a:t>T = 2π Square root </a:t>
            </a:r>
            <a:r>
              <a:rPr lang="en-IN" b="1" dirty="0" err="1"/>
              <a:t>of√</a:t>
            </a:r>
            <a:r>
              <a:rPr lang="en-IN" b="1" baseline="30000" dirty="0" err="1"/>
              <a:t>L</a:t>
            </a:r>
            <a:r>
              <a:rPr lang="en-IN" b="1" dirty="0"/>
              <a:t>/</a:t>
            </a:r>
            <a:r>
              <a:rPr lang="en-IN" b="1" baseline="-25000" dirty="0"/>
              <a:t>g</a:t>
            </a:r>
            <a:r>
              <a:rPr lang="en-IN" dirty="0"/>
              <a:t>, where L is the length of the pendulum and g is the acceleration due to gravity.</a:t>
            </a:r>
            <a:endParaRPr lang="en-US" dirty="0"/>
          </a:p>
          <a:p>
            <a:endParaRPr lang="en-US" dirty="0"/>
          </a:p>
        </p:txBody>
      </p:sp>
      <p:pic>
        <p:nvPicPr>
          <p:cNvPr id="5" name="Picture 4" descr="Galileo and the pendulum clock">
            <a:extLst>
              <a:ext uri="{FF2B5EF4-FFF2-40B4-BE49-F238E27FC236}">
                <a16:creationId xmlns:a16="http://schemas.microsoft.com/office/drawing/2014/main" id="{5A6CA565-A8E5-4F54-8873-3228E8A1C66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1520" y="1356360"/>
            <a:ext cx="3108960" cy="4145280"/>
          </a:xfrm>
          <a:prstGeom prst="rect">
            <a:avLst/>
          </a:prstGeom>
          <a:noFill/>
          <a:ln>
            <a:noFill/>
          </a:ln>
        </p:spPr>
      </p:pic>
    </p:spTree>
    <p:extLst>
      <p:ext uri="{BB962C8B-B14F-4D97-AF65-F5344CB8AC3E}">
        <p14:creationId xmlns:p14="http://schemas.microsoft.com/office/powerpoint/2010/main" val="2327044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2362-8F62-4651-88CD-1C37EE7C2E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7655FA-BF0B-436F-BC5F-6AE35A52B7D8}"/>
              </a:ext>
            </a:extLst>
          </p:cNvPr>
          <p:cNvSpPr>
            <a:spLocks noGrp="1"/>
          </p:cNvSpPr>
          <p:nvPr>
            <p:ph idx="1"/>
          </p:nvPr>
        </p:nvSpPr>
        <p:spPr/>
        <p:txBody>
          <a:bodyPr/>
          <a:lstStyle/>
          <a:p>
            <a:r>
              <a:rPr lang="en-IN" dirty="0" err="1"/>
              <a:t>galileo</a:t>
            </a:r>
            <a:r>
              <a:rPr lang="en-IN" dirty="0"/>
              <a:t> mapping of </a:t>
            </a:r>
            <a:r>
              <a:rPr lang="en-IN" dirty="0" err="1"/>
              <a:t>venus</a:t>
            </a:r>
            <a:r>
              <a:rPr lang="en-IN" dirty="0"/>
              <a:t> phases</a:t>
            </a:r>
            <a:endParaRPr lang="en-US" dirty="0"/>
          </a:p>
          <a:p>
            <a:r>
              <a:rPr lang="en-IN" dirty="0"/>
              <a:t> </a:t>
            </a:r>
            <a:endParaRPr lang="en-US" dirty="0"/>
          </a:p>
          <a:p>
            <a:r>
              <a:rPr lang="en-IN" dirty="0"/>
              <a:t>Galileo Galilei's observations that Venus appeared in phases -- similar to those of Earth's Moon -- in our sky was </a:t>
            </a:r>
            <a:r>
              <a:rPr lang="en-IN" b="1" dirty="0"/>
              <a:t>evidence that Venus orbited the sun and contributed to the downfall</a:t>
            </a:r>
            <a:r>
              <a:rPr lang="en-IN" dirty="0"/>
              <a:t> of the centuries-old belief that the sun and planets revolved around Earth.</a:t>
            </a:r>
            <a:endParaRPr lang="en-US" dirty="0"/>
          </a:p>
          <a:p>
            <a:endParaRPr lang="en-US" dirty="0"/>
          </a:p>
        </p:txBody>
      </p:sp>
      <p:pic>
        <p:nvPicPr>
          <p:cNvPr id="4" name="Picture 3">
            <a:extLst>
              <a:ext uri="{FF2B5EF4-FFF2-40B4-BE49-F238E27FC236}">
                <a16:creationId xmlns:a16="http://schemas.microsoft.com/office/drawing/2014/main" id="{3F15F5C0-45FE-4191-ABAB-D691E3749E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20640" y="2255520"/>
            <a:ext cx="1950720" cy="2346960"/>
          </a:xfrm>
          <a:prstGeom prst="rect">
            <a:avLst/>
          </a:prstGeom>
          <a:noFill/>
          <a:ln>
            <a:noFill/>
          </a:ln>
        </p:spPr>
      </p:pic>
    </p:spTree>
    <p:extLst>
      <p:ext uri="{BB962C8B-B14F-4D97-AF65-F5344CB8AC3E}">
        <p14:creationId xmlns:p14="http://schemas.microsoft.com/office/powerpoint/2010/main" val="358514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9537-F2B0-4D59-8BE9-75A120AAF0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6EB83C-20BB-41E4-AB19-E43DBD5E1C27}"/>
              </a:ext>
            </a:extLst>
          </p:cNvPr>
          <p:cNvSpPr>
            <a:spLocks noGrp="1"/>
          </p:cNvSpPr>
          <p:nvPr>
            <p:ph idx="1"/>
          </p:nvPr>
        </p:nvSpPr>
        <p:spPr/>
        <p:txBody>
          <a:bodyPr/>
          <a:lstStyle/>
          <a:p>
            <a:r>
              <a:rPr lang="en-IN" dirty="0"/>
              <a:t>Galileo's principle of relativity states "</a:t>
            </a:r>
            <a:r>
              <a:rPr lang="en-IN" b="1" dirty="0"/>
              <a:t>It is impossible by mechanical means to say whether we are moving or staying at rest</a:t>
            </a:r>
            <a:r>
              <a:rPr lang="en-IN" dirty="0"/>
              <a:t>". If two trains are moving at the same speed in the same direction, then a passenger in either train will not be able to notice that either train is moving</a:t>
            </a:r>
            <a:endParaRPr lang="en-US" dirty="0"/>
          </a:p>
        </p:txBody>
      </p:sp>
      <p:pic>
        <p:nvPicPr>
          <p:cNvPr id="4" name="Picture 3" descr="Ancient text">
            <a:extLst>
              <a:ext uri="{FF2B5EF4-FFF2-40B4-BE49-F238E27FC236}">
                <a16:creationId xmlns:a16="http://schemas.microsoft.com/office/drawing/2014/main" id="{B66D2F86-18D4-4302-9D53-6679B7B159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87090" y="-441960"/>
            <a:ext cx="5417820" cy="7741920"/>
          </a:xfrm>
          <a:prstGeom prst="rect">
            <a:avLst/>
          </a:prstGeom>
          <a:noFill/>
          <a:ln>
            <a:noFill/>
          </a:ln>
        </p:spPr>
      </p:pic>
    </p:spTree>
    <p:extLst>
      <p:ext uri="{BB962C8B-B14F-4D97-AF65-F5344CB8AC3E}">
        <p14:creationId xmlns:p14="http://schemas.microsoft.com/office/powerpoint/2010/main" val="848015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0C9C-31F4-4E86-B05C-8CB64106BBEB}"/>
              </a:ext>
            </a:extLst>
          </p:cNvPr>
          <p:cNvSpPr>
            <a:spLocks noGrp="1"/>
          </p:cNvSpPr>
          <p:nvPr>
            <p:ph type="title"/>
          </p:nvPr>
        </p:nvSpPr>
        <p:spPr/>
        <p:txBody>
          <a:bodyPr/>
          <a:lstStyle/>
          <a:p>
            <a:endParaRPr lang="en-US"/>
          </a:p>
        </p:txBody>
      </p:sp>
      <p:pic>
        <p:nvPicPr>
          <p:cNvPr id="4" name="Content Placeholder 3" descr="Relativity &amp;amp; Thermodynamics Our Understanding of Space and Time - ppt video  online download">
            <a:extLst>
              <a:ext uri="{FF2B5EF4-FFF2-40B4-BE49-F238E27FC236}">
                <a16:creationId xmlns:a16="http://schemas.microsoft.com/office/drawing/2014/main" id="{4C18964F-0D1F-4388-B989-7C800D8D074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5108" y="1825625"/>
            <a:ext cx="5801784" cy="4351338"/>
          </a:xfrm>
          <a:prstGeom prst="rect">
            <a:avLst/>
          </a:prstGeom>
          <a:noFill/>
          <a:ln>
            <a:noFill/>
          </a:ln>
        </p:spPr>
      </p:pic>
    </p:spTree>
    <p:extLst>
      <p:ext uri="{BB962C8B-B14F-4D97-AF65-F5344CB8AC3E}">
        <p14:creationId xmlns:p14="http://schemas.microsoft.com/office/powerpoint/2010/main" val="2272814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CF69-3608-4A32-AEFF-001F301504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F8F587-5F72-4E63-AAC0-43AAED6FE843}"/>
              </a:ext>
            </a:extLst>
          </p:cNvPr>
          <p:cNvSpPr>
            <a:spLocks noGrp="1"/>
          </p:cNvSpPr>
          <p:nvPr>
            <p:ph idx="1"/>
          </p:nvPr>
        </p:nvSpPr>
        <p:spPr/>
        <p:txBody>
          <a:bodyPr/>
          <a:lstStyle/>
          <a:p>
            <a:endParaRPr lang="en-US"/>
          </a:p>
        </p:txBody>
      </p:sp>
      <p:pic>
        <p:nvPicPr>
          <p:cNvPr id="4" name="Picture 3" descr="Historical Activities for Calculus - Module 3: Optimization – Galileo and  the Brachistochrone Problem | Mathematical Association of America">
            <a:extLst>
              <a:ext uri="{FF2B5EF4-FFF2-40B4-BE49-F238E27FC236}">
                <a16:creationId xmlns:a16="http://schemas.microsoft.com/office/drawing/2014/main" id="{B457F83C-84BC-4D04-9A45-2D959037CCD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977390"/>
            <a:ext cx="4572000" cy="2903220"/>
          </a:xfrm>
          <a:prstGeom prst="rect">
            <a:avLst/>
          </a:prstGeom>
          <a:noFill/>
          <a:ln>
            <a:noFill/>
          </a:ln>
        </p:spPr>
      </p:pic>
    </p:spTree>
    <p:extLst>
      <p:ext uri="{BB962C8B-B14F-4D97-AF65-F5344CB8AC3E}">
        <p14:creationId xmlns:p14="http://schemas.microsoft.com/office/powerpoint/2010/main" val="256036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5E8B7-D41C-4096-BF91-025B8E84CA10}"/>
              </a:ext>
            </a:extLst>
          </p:cNvPr>
          <p:cNvSpPr>
            <a:spLocks noGrp="1"/>
          </p:cNvSpPr>
          <p:nvPr>
            <p:ph type="title"/>
          </p:nvPr>
        </p:nvSpPr>
        <p:spPr/>
        <p:txBody>
          <a:bodyPr/>
          <a:lstStyle/>
          <a:p>
            <a:r>
              <a:rPr lang="en-IN" dirty="0"/>
              <a:t>Contents</a:t>
            </a:r>
            <a:endParaRPr lang="en-US" dirty="0"/>
          </a:p>
        </p:txBody>
      </p:sp>
      <p:sp>
        <p:nvSpPr>
          <p:cNvPr id="3" name="Content Placeholder 2">
            <a:extLst>
              <a:ext uri="{FF2B5EF4-FFF2-40B4-BE49-F238E27FC236}">
                <a16:creationId xmlns:a16="http://schemas.microsoft.com/office/drawing/2014/main" id="{3CC3AED7-190D-4CCE-823B-CD4C02DCFB2E}"/>
              </a:ext>
            </a:extLst>
          </p:cNvPr>
          <p:cNvSpPr>
            <a:spLocks noGrp="1"/>
          </p:cNvSpPr>
          <p:nvPr>
            <p:ph idx="1"/>
          </p:nvPr>
        </p:nvSpPr>
        <p:spPr/>
        <p:txBody>
          <a:bodyPr/>
          <a:lstStyle/>
          <a:p>
            <a:r>
              <a:rPr lang="en-IN" dirty="0"/>
              <a:t>Early Life (1 min)</a:t>
            </a:r>
          </a:p>
          <a:p>
            <a:r>
              <a:rPr lang="en-IN" dirty="0"/>
              <a:t>His Education and Interests (2 mins)</a:t>
            </a:r>
          </a:p>
          <a:p>
            <a:r>
              <a:rPr lang="en-US" dirty="0"/>
              <a:t>Making of the Telescope(3 Mins)</a:t>
            </a:r>
          </a:p>
          <a:p>
            <a:r>
              <a:rPr lang="en-US" dirty="0"/>
              <a:t>Astronomical Discoveries(3 Mins)</a:t>
            </a:r>
          </a:p>
          <a:p>
            <a:r>
              <a:rPr lang="en-US" dirty="0"/>
              <a:t>Mathematical Contributions(4 Mins)</a:t>
            </a:r>
          </a:p>
          <a:p>
            <a:r>
              <a:rPr lang="en-US" dirty="0"/>
              <a:t>Interesting Facts and Conclusion (3 Mins)</a:t>
            </a:r>
          </a:p>
          <a:p>
            <a:endParaRPr lang="en-US" dirty="0"/>
          </a:p>
        </p:txBody>
      </p:sp>
    </p:spTree>
    <p:extLst>
      <p:ext uri="{BB962C8B-B14F-4D97-AF65-F5344CB8AC3E}">
        <p14:creationId xmlns:p14="http://schemas.microsoft.com/office/powerpoint/2010/main" val="3265054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C809-0B98-4C28-A081-F7BE402802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109EE2-C8EE-46E5-A00E-7850F830AAD4}"/>
              </a:ext>
            </a:extLst>
          </p:cNvPr>
          <p:cNvSpPr>
            <a:spLocks noGrp="1"/>
          </p:cNvSpPr>
          <p:nvPr>
            <p:ph idx="1"/>
          </p:nvPr>
        </p:nvSpPr>
        <p:spPr/>
        <p:txBody>
          <a:bodyPr/>
          <a:lstStyle/>
          <a:p>
            <a:r>
              <a:rPr lang="en-IN" dirty="0" err="1"/>
              <a:t>Brachistochrone</a:t>
            </a:r>
            <a:r>
              <a:rPr lang="en-IN" dirty="0"/>
              <a:t> Problem: Which path from A to B is traversed in the shortest time? (Click image to animate.) This is the </a:t>
            </a:r>
            <a:r>
              <a:rPr lang="en-IN" dirty="0" err="1"/>
              <a:t>Brachistochrone</a:t>
            </a:r>
            <a:r>
              <a:rPr lang="en-IN" dirty="0"/>
              <a:t> (“Shortest Time”) Problem. ... Galileo studied motion under gravity, showing that </a:t>
            </a:r>
            <a:r>
              <a:rPr lang="en-IN" b="1" dirty="0"/>
              <a:t>a body falling in space traverses a distance proportional to the square of the time of descent</a:t>
            </a:r>
            <a:r>
              <a:rPr lang="en-IN" dirty="0"/>
              <a:t>.</a:t>
            </a:r>
            <a:endParaRPr lang="en-US" dirty="0"/>
          </a:p>
          <a:p>
            <a:endParaRPr lang="en-US" dirty="0"/>
          </a:p>
        </p:txBody>
      </p:sp>
    </p:spTree>
    <p:extLst>
      <p:ext uri="{BB962C8B-B14F-4D97-AF65-F5344CB8AC3E}">
        <p14:creationId xmlns:p14="http://schemas.microsoft.com/office/powerpoint/2010/main" val="1572703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A5B9-D639-4BFA-A923-6820EC5E9676}"/>
              </a:ext>
            </a:extLst>
          </p:cNvPr>
          <p:cNvSpPr>
            <a:spLocks noGrp="1"/>
          </p:cNvSpPr>
          <p:nvPr>
            <p:ph type="title"/>
          </p:nvPr>
        </p:nvSpPr>
        <p:spPr/>
        <p:txBody>
          <a:bodyPr/>
          <a:lstStyle/>
          <a:p>
            <a:r>
              <a:rPr lang="en-IN" dirty="0"/>
              <a:t>Interesting Facts</a:t>
            </a:r>
            <a:endParaRPr lang="en-US" dirty="0"/>
          </a:p>
        </p:txBody>
      </p:sp>
      <p:sp>
        <p:nvSpPr>
          <p:cNvPr id="3" name="Content Placeholder 2">
            <a:extLst>
              <a:ext uri="{FF2B5EF4-FFF2-40B4-BE49-F238E27FC236}">
                <a16:creationId xmlns:a16="http://schemas.microsoft.com/office/drawing/2014/main" id="{94470805-6124-4B5E-965A-3B397F4B08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92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18F0-06B0-48A6-81A5-A160579326ED}"/>
              </a:ext>
            </a:extLst>
          </p:cNvPr>
          <p:cNvSpPr>
            <a:spLocks noGrp="1"/>
          </p:cNvSpPr>
          <p:nvPr>
            <p:ph type="title"/>
          </p:nvPr>
        </p:nvSpPr>
        <p:spPr/>
        <p:txBody>
          <a:bodyPr/>
          <a:lstStyle/>
          <a:p>
            <a:r>
              <a:rPr lang="en-IN" dirty="0"/>
              <a:t>Our Team</a:t>
            </a:r>
            <a:endParaRPr lang="en-US" dirty="0"/>
          </a:p>
        </p:txBody>
      </p:sp>
      <p:sp>
        <p:nvSpPr>
          <p:cNvPr id="3" name="Content Placeholder 2">
            <a:extLst>
              <a:ext uri="{FF2B5EF4-FFF2-40B4-BE49-F238E27FC236}">
                <a16:creationId xmlns:a16="http://schemas.microsoft.com/office/drawing/2014/main" id="{205A3BD9-56E1-4C5C-9622-E116498F8E56}"/>
              </a:ext>
            </a:extLst>
          </p:cNvPr>
          <p:cNvSpPr>
            <a:spLocks noGrp="1"/>
          </p:cNvSpPr>
          <p:nvPr>
            <p:ph idx="1"/>
          </p:nvPr>
        </p:nvSpPr>
        <p:spPr/>
        <p:txBody>
          <a:bodyPr/>
          <a:lstStyle/>
          <a:p>
            <a:r>
              <a:rPr lang="en-IN" dirty="0"/>
              <a:t>Pranav – Early Life and Introduction</a:t>
            </a:r>
          </a:p>
          <a:p>
            <a:r>
              <a:rPr lang="en-IN" dirty="0" err="1"/>
              <a:t>Devanshu</a:t>
            </a:r>
            <a:r>
              <a:rPr lang="en-IN" dirty="0"/>
              <a:t> – Education and Interests</a:t>
            </a:r>
          </a:p>
          <a:p>
            <a:r>
              <a:rPr lang="en-US" dirty="0"/>
              <a:t>Krishnaraj – Presentation and Inventions</a:t>
            </a:r>
          </a:p>
          <a:p>
            <a:r>
              <a:rPr lang="en-US" dirty="0" err="1"/>
              <a:t>Parth</a:t>
            </a:r>
            <a:r>
              <a:rPr lang="en-US" dirty="0"/>
              <a:t> – Astronomical Discoveries and Math</a:t>
            </a:r>
          </a:p>
          <a:p>
            <a:r>
              <a:rPr lang="en-US" dirty="0"/>
              <a:t>Tirth – Mathematical Contributions</a:t>
            </a:r>
          </a:p>
          <a:p>
            <a:r>
              <a:rPr lang="en-US" dirty="0" err="1"/>
              <a:t>Pranaav</a:t>
            </a:r>
            <a:r>
              <a:rPr lang="en-US" dirty="0"/>
              <a:t> – Interesting Facts and Conclusion</a:t>
            </a:r>
          </a:p>
        </p:txBody>
      </p:sp>
    </p:spTree>
    <p:extLst>
      <p:ext uri="{BB962C8B-B14F-4D97-AF65-F5344CB8AC3E}">
        <p14:creationId xmlns:p14="http://schemas.microsoft.com/office/powerpoint/2010/main" val="56104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F46FB-51BD-43EB-B8AF-0C1024D64361}"/>
              </a:ext>
            </a:extLst>
          </p:cNvPr>
          <p:cNvSpPr>
            <a:spLocks noGrp="1"/>
          </p:cNvSpPr>
          <p:nvPr>
            <p:ph type="title"/>
          </p:nvPr>
        </p:nvSpPr>
        <p:spPr/>
        <p:txBody>
          <a:bodyPr/>
          <a:lstStyle/>
          <a:p>
            <a:r>
              <a:rPr lang="en-IN" dirty="0"/>
              <a:t>Thanks</a:t>
            </a:r>
            <a:endParaRPr lang="en-US" dirty="0"/>
          </a:p>
        </p:txBody>
      </p:sp>
      <p:sp>
        <p:nvSpPr>
          <p:cNvPr id="3" name="Content Placeholder 2">
            <a:extLst>
              <a:ext uri="{FF2B5EF4-FFF2-40B4-BE49-F238E27FC236}">
                <a16:creationId xmlns:a16="http://schemas.microsoft.com/office/drawing/2014/main" id="{4D035DB3-1E44-4E02-8409-328655B3FB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51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7318-0D81-4644-8309-CBB618CED149}"/>
              </a:ext>
            </a:extLst>
          </p:cNvPr>
          <p:cNvSpPr>
            <a:spLocks noGrp="1"/>
          </p:cNvSpPr>
          <p:nvPr>
            <p:ph type="title"/>
          </p:nvPr>
        </p:nvSpPr>
        <p:spPr/>
        <p:txBody>
          <a:bodyPr/>
          <a:lstStyle/>
          <a:p>
            <a:r>
              <a:rPr lang="en-IN" dirty="0"/>
              <a:t>Early Life</a:t>
            </a:r>
            <a:endParaRPr lang="en-US" dirty="0"/>
          </a:p>
        </p:txBody>
      </p:sp>
      <p:sp>
        <p:nvSpPr>
          <p:cNvPr id="3" name="Content Placeholder 2">
            <a:extLst>
              <a:ext uri="{FF2B5EF4-FFF2-40B4-BE49-F238E27FC236}">
                <a16:creationId xmlns:a16="http://schemas.microsoft.com/office/drawing/2014/main" id="{6FC3CA9E-A618-4C53-865F-F63604590546}"/>
              </a:ext>
            </a:extLst>
          </p:cNvPr>
          <p:cNvSpPr>
            <a:spLocks noGrp="1"/>
          </p:cNvSpPr>
          <p:nvPr>
            <p:ph idx="1"/>
          </p:nvPr>
        </p:nvSpPr>
        <p:spPr/>
        <p:txBody>
          <a:bodyPr>
            <a:normAutofit fontScale="62500" lnSpcReduction="20000"/>
          </a:bodyPr>
          <a:lstStyle/>
          <a:p>
            <a:r>
              <a:rPr lang="en-IN" dirty="0"/>
              <a:t>Introduction</a:t>
            </a:r>
          </a:p>
          <a:p>
            <a:r>
              <a:rPr lang="en-IN" dirty="0"/>
              <a:t>Birth Place, era</a:t>
            </a:r>
          </a:p>
          <a:p>
            <a:r>
              <a:rPr lang="en-IN" dirty="0"/>
              <a:t>Family Background</a:t>
            </a:r>
          </a:p>
          <a:p>
            <a:r>
              <a:rPr lang="en-IN" dirty="0"/>
              <a:t>Who he was</a:t>
            </a:r>
          </a:p>
          <a:p>
            <a:r>
              <a:rPr lang="en-IN" dirty="0"/>
              <a:t>Why he was famous in 1 line</a:t>
            </a:r>
          </a:p>
          <a:p>
            <a:r>
              <a:rPr lang="en-US" dirty="0"/>
              <a:t>[13:56, 2/3/2022] 71. Pranav </a:t>
            </a:r>
            <a:r>
              <a:rPr lang="en-US" dirty="0" err="1"/>
              <a:t>Walvekar</a:t>
            </a:r>
            <a:r>
              <a:rPr lang="en-US" dirty="0"/>
              <a:t>: intro Galileo was a natural philosopher, astronomer, and mathematician who made fundamental contributions to the sciences of motion, astronomy, and strength of materials and to the development of the scientific method. He also made revolutionary telescopic discoveries, including the four largest moons of Jupiter.[13:56, 2/3/2022] 71. Pranav </a:t>
            </a:r>
            <a:r>
              <a:rPr lang="en-US" dirty="0" err="1"/>
              <a:t>Walvekar</a:t>
            </a:r>
            <a:r>
              <a:rPr lang="en-US" dirty="0"/>
              <a:t>: birth place - PISA, ITALY[13:57, 2/3/2022] 71. Pranav </a:t>
            </a:r>
            <a:r>
              <a:rPr lang="en-US" dirty="0" err="1"/>
              <a:t>Walvekar</a:t>
            </a:r>
            <a:r>
              <a:rPr lang="en-US" dirty="0"/>
              <a:t>: Family Background - . His father, Vincenzo Galilei, was a musician. Galileo's mother was Giulia </a:t>
            </a:r>
            <a:r>
              <a:rPr lang="en-US" dirty="0" err="1"/>
              <a:t>degli</a:t>
            </a:r>
            <a:r>
              <a:rPr lang="en-US" dirty="0"/>
              <a:t> </a:t>
            </a:r>
            <a:r>
              <a:rPr lang="en-US" dirty="0" err="1"/>
              <a:t>Ammannati</a:t>
            </a:r>
            <a:r>
              <a:rPr lang="en-US" dirty="0"/>
              <a:t>. Galileo was the first of six (though some people believe seven) children.[13:57, 2/3/2022] 71. Pranav </a:t>
            </a:r>
            <a:r>
              <a:rPr lang="en-US" dirty="0" err="1"/>
              <a:t>Walvekar</a:t>
            </a:r>
            <a:r>
              <a:rPr lang="en-US" dirty="0"/>
              <a:t>: who he was - Galileo was a natural philosopher, astronomer, and mathematician who made fundamental contributions to the sciences of motion, astronomy, and strength of materials and to the development of the scientific method.[13:58, 2/3/2022] 71. Pranav </a:t>
            </a:r>
            <a:r>
              <a:rPr lang="en-US" dirty="0" err="1"/>
              <a:t>Walvekar</a:t>
            </a:r>
            <a:r>
              <a:rPr lang="en-US" dirty="0"/>
              <a:t>: why was he famous - Galileo was a natural philosopher, astronomer, and mathematician who made fundamental contributions to the sciences of motion, astronomy, and strength of materials and to the development of the scientific method. he became famous In 1583 when he made his first important discovery, describing the rules that govern the motion of pendulums</a:t>
            </a:r>
          </a:p>
        </p:txBody>
      </p:sp>
    </p:spTree>
    <p:extLst>
      <p:ext uri="{BB962C8B-B14F-4D97-AF65-F5344CB8AC3E}">
        <p14:creationId xmlns:p14="http://schemas.microsoft.com/office/powerpoint/2010/main" val="2425408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AA0E-15DE-4D14-AF5A-8CE8D6402ED2}"/>
              </a:ext>
            </a:extLst>
          </p:cNvPr>
          <p:cNvSpPr>
            <a:spLocks noGrp="1"/>
          </p:cNvSpPr>
          <p:nvPr>
            <p:ph type="title"/>
          </p:nvPr>
        </p:nvSpPr>
        <p:spPr/>
        <p:txBody>
          <a:bodyPr/>
          <a:lstStyle/>
          <a:p>
            <a:r>
              <a:rPr lang="en-IN" dirty="0"/>
              <a:t>Education and Developing Interests</a:t>
            </a:r>
            <a:endParaRPr lang="en-US" dirty="0"/>
          </a:p>
        </p:txBody>
      </p:sp>
      <p:sp>
        <p:nvSpPr>
          <p:cNvPr id="3" name="Content Placeholder 2">
            <a:extLst>
              <a:ext uri="{FF2B5EF4-FFF2-40B4-BE49-F238E27FC236}">
                <a16:creationId xmlns:a16="http://schemas.microsoft.com/office/drawing/2014/main" id="{5450CAE2-FA55-4715-88DB-D82ECFCA7B70}"/>
              </a:ext>
            </a:extLst>
          </p:cNvPr>
          <p:cNvSpPr>
            <a:spLocks noGrp="1"/>
          </p:cNvSpPr>
          <p:nvPr>
            <p:ph idx="1"/>
          </p:nvPr>
        </p:nvSpPr>
        <p:spPr/>
        <p:txBody>
          <a:bodyPr/>
          <a:lstStyle/>
          <a:p>
            <a:r>
              <a:rPr lang="en-IN" dirty="0"/>
              <a:t>Where he studied</a:t>
            </a:r>
          </a:p>
          <a:p>
            <a:r>
              <a:rPr lang="en-IN" dirty="0"/>
              <a:t>How he studied</a:t>
            </a:r>
          </a:p>
          <a:p>
            <a:r>
              <a:rPr lang="en-US" dirty="0"/>
              <a:t>Why the interest in science</a:t>
            </a:r>
          </a:p>
          <a:p>
            <a:r>
              <a:rPr lang="en-US" dirty="0"/>
              <a:t>Mentors if any</a:t>
            </a:r>
          </a:p>
          <a:p>
            <a:r>
              <a:rPr lang="en-US" dirty="0"/>
              <a:t>University Life </a:t>
            </a:r>
            <a:r>
              <a:rPr lang="en-US" dirty="0" err="1"/>
              <a:t>upto</a:t>
            </a:r>
            <a:r>
              <a:rPr lang="en-US" dirty="0"/>
              <a:t> 20s</a:t>
            </a:r>
          </a:p>
          <a:p>
            <a:endParaRPr lang="en-US" dirty="0"/>
          </a:p>
        </p:txBody>
      </p:sp>
    </p:spTree>
    <p:extLst>
      <p:ext uri="{BB962C8B-B14F-4D97-AF65-F5344CB8AC3E}">
        <p14:creationId xmlns:p14="http://schemas.microsoft.com/office/powerpoint/2010/main" val="2534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2991-FA18-4CD6-8D3C-6B5996B3E9F5}"/>
              </a:ext>
            </a:extLst>
          </p:cNvPr>
          <p:cNvSpPr>
            <a:spLocks noGrp="1"/>
          </p:cNvSpPr>
          <p:nvPr>
            <p:ph type="title"/>
          </p:nvPr>
        </p:nvSpPr>
        <p:spPr/>
        <p:txBody>
          <a:bodyPr/>
          <a:lstStyle/>
          <a:p>
            <a:r>
              <a:rPr lang="en-IN" dirty="0"/>
              <a:t>Making of the Telescope</a:t>
            </a:r>
            <a:endParaRPr lang="en-US" dirty="0"/>
          </a:p>
        </p:txBody>
      </p:sp>
      <p:sp>
        <p:nvSpPr>
          <p:cNvPr id="3" name="Content Placeholder 2">
            <a:extLst>
              <a:ext uri="{FF2B5EF4-FFF2-40B4-BE49-F238E27FC236}">
                <a16:creationId xmlns:a16="http://schemas.microsoft.com/office/drawing/2014/main" id="{82E4EC03-D5DE-442F-B914-F331E447878F}"/>
              </a:ext>
            </a:extLst>
          </p:cNvPr>
          <p:cNvSpPr>
            <a:spLocks noGrp="1"/>
          </p:cNvSpPr>
          <p:nvPr>
            <p:ph idx="1"/>
          </p:nvPr>
        </p:nvSpPr>
        <p:spPr/>
        <p:txBody>
          <a:bodyPr/>
          <a:lstStyle/>
          <a:p>
            <a:r>
              <a:rPr lang="en-IN" dirty="0"/>
              <a:t>The Need to make the Telescope</a:t>
            </a:r>
          </a:p>
          <a:p>
            <a:r>
              <a:rPr lang="en-IN" dirty="0"/>
              <a:t>The Desperation</a:t>
            </a:r>
          </a:p>
          <a:p>
            <a:r>
              <a:rPr lang="en-IN" dirty="0"/>
              <a:t>Necessity is the mother of Invention</a:t>
            </a:r>
          </a:p>
          <a:p>
            <a:r>
              <a:rPr lang="en-IN" dirty="0"/>
              <a:t>Story of the Emperor and Telescope, Job and stuff.</a:t>
            </a:r>
          </a:p>
          <a:p>
            <a:r>
              <a:rPr lang="en-IN" dirty="0"/>
              <a:t>Impact of the Telescope on Science. </a:t>
            </a:r>
            <a:r>
              <a:rPr lang="en-IN" dirty="0" err="1"/>
              <a:t>Prolly</a:t>
            </a:r>
            <a:r>
              <a:rPr lang="en-IN" dirty="0"/>
              <a:t> a flowchart or </a:t>
            </a:r>
            <a:r>
              <a:rPr lang="en-IN" dirty="0" err="1"/>
              <a:t>sth</a:t>
            </a:r>
            <a:r>
              <a:rPr lang="en-IN" dirty="0"/>
              <a:t>. Make like a simple flowchart thingy, but like the things that the flowchart leads to are slides that you can click on and navigate to. </a:t>
            </a:r>
          </a:p>
          <a:p>
            <a:endParaRPr lang="en-US" dirty="0"/>
          </a:p>
        </p:txBody>
      </p:sp>
    </p:spTree>
    <p:extLst>
      <p:ext uri="{BB962C8B-B14F-4D97-AF65-F5344CB8AC3E}">
        <p14:creationId xmlns:p14="http://schemas.microsoft.com/office/powerpoint/2010/main" val="731823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E5CE-C578-4A45-80F7-DD998AB8B7BC}"/>
              </a:ext>
            </a:extLst>
          </p:cNvPr>
          <p:cNvSpPr>
            <a:spLocks noGrp="1"/>
          </p:cNvSpPr>
          <p:nvPr>
            <p:ph type="title"/>
          </p:nvPr>
        </p:nvSpPr>
        <p:spPr/>
        <p:txBody>
          <a:bodyPr/>
          <a:lstStyle/>
          <a:p>
            <a:r>
              <a:rPr lang="en-IN" dirty="0"/>
              <a:t>Astronomical Discoveries</a:t>
            </a:r>
            <a:endParaRPr lang="en-US" dirty="0"/>
          </a:p>
        </p:txBody>
      </p:sp>
      <p:sp>
        <p:nvSpPr>
          <p:cNvPr id="3" name="Content Placeholder 2">
            <a:extLst>
              <a:ext uri="{FF2B5EF4-FFF2-40B4-BE49-F238E27FC236}">
                <a16:creationId xmlns:a16="http://schemas.microsoft.com/office/drawing/2014/main" id="{74B95E4A-4B83-42B7-8DE6-F7FCFEA0B2EA}"/>
              </a:ext>
            </a:extLst>
          </p:cNvPr>
          <p:cNvSpPr>
            <a:spLocks noGrp="1"/>
          </p:cNvSpPr>
          <p:nvPr>
            <p:ph idx="1"/>
          </p:nvPr>
        </p:nvSpPr>
        <p:spPr/>
        <p:txBody>
          <a:bodyPr/>
          <a:lstStyle/>
          <a:p>
            <a:r>
              <a:rPr lang="en-IN" dirty="0"/>
              <a:t>Stuff he saw through the Telescope</a:t>
            </a:r>
          </a:p>
          <a:p>
            <a:r>
              <a:rPr lang="en-IN" dirty="0"/>
              <a:t>What impact that had on him</a:t>
            </a:r>
          </a:p>
          <a:p>
            <a:r>
              <a:rPr lang="en-IN" dirty="0"/>
              <a:t>What impact that had on the people around him, how they reacted, how the church reacted. </a:t>
            </a:r>
          </a:p>
          <a:p>
            <a:r>
              <a:rPr lang="en-IN" dirty="0"/>
              <a:t>His Diagrams and stuff, the things he calculated from his observations. </a:t>
            </a:r>
          </a:p>
          <a:p>
            <a:r>
              <a:rPr lang="en-IN" dirty="0"/>
              <a:t>Any other event, story, discovery or anything related to this topic (if exists)</a:t>
            </a:r>
          </a:p>
        </p:txBody>
      </p:sp>
    </p:spTree>
    <p:extLst>
      <p:ext uri="{BB962C8B-B14F-4D97-AF65-F5344CB8AC3E}">
        <p14:creationId xmlns:p14="http://schemas.microsoft.com/office/powerpoint/2010/main" val="4239501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71"/>
        <p:cNvGrpSpPr/>
        <p:nvPr/>
      </p:nvGrpSpPr>
      <p:grpSpPr>
        <a:xfrm>
          <a:off x="0" y="0"/>
          <a:ext cx="0" cy="0"/>
          <a:chOff x="0" y="0"/>
          <a:chExt cx="0" cy="0"/>
        </a:xfrm>
      </p:grpSpPr>
      <p:sp>
        <p:nvSpPr>
          <p:cNvPr id="3872" name="Google Shape;3872;p58"/>
          <p:cNvSpPr txBox="1">
            <a:spLocks noGrp="1"/>
          </p:cNvSpPr>
          <p:nvPr>
            <p:ph type="subTitle" idx="1"/>
          </p:nvPr>
        </p:nvSpPr>
        <p:spPr>
          <a:xfrm>
            <a:off x="2823600" y="4434233"/>
            <a:ext cx="6544800" cy="496000"/>
          </a:xfrm>
          <a:prstGeom prst="rect">
            <a:avLst/>
          </a:prstGeom>
        </p:spPr>
        <p:txBody>
          <a:bodyPr spcFirstLastPara="1" vert="horz" wrap="square" lIns="121900" tIns="121900" rIns="121900" bIns="121900" rtlCol="0" anchor="t" anchorCtr="0">
            <a:noAutofit/>
          </a:bodyPr>
          <a:lstStyle/>
          <a:p>
            <a:pPr>
              <a:spcBef>
                <a:spcPts val="0"/>
              </a:spcBef>
            </a:pPr>
            <a:r>
              <a:rPr lang="en" dirty="0"/>
              <a:t>~ Parth Zarekar</a:t>
            </a:r>
            <a:endParaRPr dirty="0"/>
          </a:p>
        </p:txBody>
      </p:sp>
      <p:sp>
        <p:nvSpPr>
          <p:cNvPr id="3873" name="Google Shape;3873;p58"/>
          <p:cNvSpPr txBox="1">
            <a:spLocks noGrp="1"/>
          </p:cNvSpPr>
          <p:nvPr>
            <p:ph type="ctrTitle"/>
          </p:nvPr>
        </p:nvSpPr>
        <p:spPr>
          <a:xfrm>
            <a:off x="1393000" y="1626533"/>
            <a:ext cx="9406000" cy="2252400"/>
          </a:xfrm>
          <a:prstGeom prst="rect">
            <a:avLst/>
          </a:prstGeom>
        </p:spPr>
        <p:txBody>
          <a:bodyPr spcFirstLastPara="1" vert="horz" wrap="square" lIns="121900" tIns="121900" rIns="121900" bIns="121900" rtlCol="0" anchor="t" anchorCtr="0">
            <a:noAutofit/>
          </a:bodyPr>
          <a:lstStyle/>
          <a:p>
            <a:pPr>
              <a:spcBef>
                <a:spcPts val="0"/>
              </a:spcBef>
            </a:pPr>
            <a:r>
              <a:rPr lang="en-IN" dirty="0"/>
              <a:t>Astronomical Discoveries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7"/>
        <p:cNvGrpSpPr/>
        <p:nvPr/>
      </p:nvGrpSpPr>
      <p:grpSpPr>
        <a:xfrm>
          <a:off x="0" y="0"/>
          <a:ext cx="0" cy="0"/>
          <a:chOff x="0" y="0"/>
          <a:chExt cx="0" cy="0"/>
        </a:xfrm>
      </p:grpSpPr>
      <p:sp>
        <p:nvSpPr>
          <p:cNvPr id="10" name="Oval 9">
            <a:extLst>
              <a:ext uri="{FF2B5EF4-FFF2-40B4-BE49-F238E27FC236}">
                <a16:creationId xmlns:a16="http://schemas.microsoft.com/office/drawing/2014/main" id="{A4928E25-9AE0-4666-8850-F96CA64BD03B}"/>
              </a:ext>
            </a:extLst>
          </p:cNvPr>
          <p:cNvSpPr/>
          <p:nvPr/>
        </p:nvSpPr>
        <p:spPr>
          <a:xfrm>
            <a:off x="4257405" y="-812800"/>
            <a:ext cx="10034000" cy="8723840"/>
          </a:xfrm>
          <a:prstGeom prst="ellipse">
            <a:avLst/>
          </a:prstGeom>
          <a:solidFill>
            <a:schemeClr val="tx1"/>
          </a:solidFill>
          <a:ln>
            <a:noFill/>
          </a:ln>
          <a:effectLst>
            <a:outerShdw blurRad="1270000" dist="1346200" dir="10320000" sx="81000" sy="81000" algn="ctr" rotWithShape="0">
              <a:srgbClr val="000000">
                <a:alpha val="8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7" name="Oval 6">
            <a:extLst>
              <a:ext uri="{FF2B5EF4-FFF2-40B4-BE49-F238E27FC236}">
                <a16:creationId xmlns:a16="http://schemas.microsoft.com/office/drawing/2014/main" id="{49FDC201-ADCB-480C-9E6D-1F9B2652AECC}"/>
              </a:ext>
            </a:extLst>
          </p:cNvPr>
          <p:cNvSpPr/>
          <p:nvPr/>
        </p:nvSpPr>
        <p:spPr>
          <a:xfrm>
            <a:off x="4398266" y="-706393"/>
            <a:ext cx="9752279" cy="8507093"/>
          </a:xfrm>
          <a:prstGeom prst="ellipse">
            <a:avLst/>
          </a:prstGeom>
          <a:blipFill dpi="0" rotWithShape="1">
            <a:blip r:embed="rId3">
              <a:extLst>
                <a:ext uri="{BEBA8EAE-BF5A-486C-A8C5-ECC9F3942E4B}">
                  <a14:imgProps xmlns:a14="http://schemas.microsoft.com/office/drawing/2010/main">
                    <a14:imgLayer r:embed="rId4">
                      <a14:imgEffect>
                        <a14:sharpenSoften amount="7000"/>
                      </a14:imgEffect>
                      <a14:imgEffect>
                        <a14:brightnessContrast bright="22000" contrast="2000"/>
                      </a14:imgEffect>
                    </a14:imgLayer>
                  </a14:imgProps>
                </a:ext>
                <a:ext uri="{28A0092B-C50C-407E-A947-70E740481C1C}">
                  <a14:useLocalDpi xmlns:a14="http://schemas.microsoft.com/office/drawing/2010/main" val="0"/>
                </a:ext>
              </a:extLst>
            </a:blip>
            <a:srcRect/>
            <a:stretch>
              <a:fillRect/>
            </a:stretch>
          </a:blipFill>
          <a:ln>
            <a:no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3878" name="Google Shape;3878;p59"/>
          <p:cNvSpPr txBox="1">
            <a:spLocks noGrp="1"/>
          </p:cNvSpPr>
          <p:nvPr>
            <p:ph type="ctrTitle"/>
          </p:nvPr>
        </p:nvSpPr>
        <p:spPr>
          <a:xfrm>
            <a:off x="558109" y="2981360"/>
            <a:ext cx="10401144" cy="895280"/>
          </a:xfrm>
          <a:prstGeom prst="rect">
            <a:avLst/>
          </a:prstGeom>
        </p:spPr>
        <p:txBody>
          <a:bodyPr spcFirstLastPara="1" vert="horz" wrap="square" lIns="121900" tIns="121900" rIns="121900" bIns="121900" rtlCol="0" anchor="t" anchorCtr="0">
            <a:noAutofit/>
          </a:bodyPr>
          <a:lstStyle/>
          <a:p>
            <a:r>
              <a:rPr lang="en-IN" dirty="0"/>
              <a:t>Discoveries</a:t>
            </a:r>
            <a:r>
              <a:rPr lang="en" dirty="0"/>
              <a:t> he made through telescope.</a:t>
            </a:r>
            <a:br>
              <a:rPr lang="en" dirty="0"/>
            </a:br>
            <a:r>
              <a:rPr lang="en" dirty="0"/>
              <a:t>( you can change this title)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3"/>
        <p:cNvGrpSpPr/>
        <p:nvPr/>
      </p:nvGrpSpPr>
      <p:grpSpPr>
        <a:xfrm>
          <a:off x="0" y="0"/>
          <a:ext cx="0" cy="0"/>
          <a:chOff x="0" y="0"/>
          <a:chExt cx="0" cy="0"/>
        </a:xfrm>
      </p:grpSpPr>
      <p:pic>
        <p:nvPicPr>
          <p:cNvPr id="30" name="Picture 29">
            <a:extLst>
              <a:ext uri="{FF2B5EF4-FFF2-40B4-BE49-F238E27FC236}">
                <a16:creationId xmlns:a16="http://schemas.microsoft.com/office/drawing/2014/main" id="{3DB4E8C9-80EC-48EE-8870-B070146048A0}"/>
              </a:ext>
            </a:extLst>
          </p:cNvPr>
          <p:cNvPicPr>
            <a:picLocks noChangeAspect="1"/>
          </p:cNvPicPr>
          <p:nvPr/>
        </p:nvPicPr>
        <p:blipFill>
          <a:blip r:embed="rId3"/>
          <a:stretch>
            <a:fillRect/>
          </a:stretch>
        </p:blipFill>
        <p:spPr>
          <a:xfrm>
            <a:off x="0" y="-762029"/>
            <a:ext cx="12192000" cy="11445957"/>
          </a:xfrm>
          <a:prstGeom prst="rect">
            <a:avLst/>
          </a:prstGeom>
          <a:ln>
            <a:noFill/>
          </a:ln>
          <a:effectLst>
            <a:glow>
              <a:schemeClr val="accent1">
                <a:alpha val="39000"/>
              </a:schemeClr>
            </a:glow>
            <a:softEdge rad="0"/>
          </a:effectLst>
        </p:spPr>
      </p:pic>
      <p:sp>
        <p:nvSpPr>
          <p:cNvPr id="3" name="Title 2">
            <a:extLst>
              <a:ext uri="{FF2B5EF4-FFF2-40B4-BE49-F238E27FC236}">
                <a16:creationId xmlns:a16="http://schemas.microsoft.com/office/drawing/2014/main" id="{93FF58F4-3B07-41F2-8FC4-789E57E63ABB}"/>
              </a:ext>
            </a:extLst>
          </p:cNvPr>
          <p:cNvSpPr>
            <a:spLocks noGrp="1"/>
          </p:cNvSpPr>
          <p:nvPr>
            <p:ph type="ctrTitle" idx="15"/>
          </p:nvPr>
        </p:nvSpPr>
        <p:spPr>
          <a:xfrm>
            <a:off x="421072" y="2760000"/>
            <a:ext cx="10034000" cy="764400"/>
          </a:xfrm>
        </p:spPr>
        <p:txBody>
          <a:bodyPr/>
          <a:lstStyle/>
          <a:p>
            <a:r>
              <a:rPr lang="en-IN" dirty="0"/>
              <a:t>Things he Observed on the</a:t>
            </a:r>
            <a:br>
              <a:rPr lang="en-IN" dirty="0"/>
            </a:br>
            <a:r>
              <a:rPr lang="en-IN" dirty="0"/>
              <a:t> moon.</a:t>
            </a:r>
          </a:p>
        </p:txBody>
      </p:sp>
      <p:cxnSp>
        <p:nvCxnSpPr>
          <p:cNvPr id="32" name="Straight Connector 31">
            <a:extLst>
              <a:ext uri="{FF2B5EF4-FFF2-40B4-BE49-F238E27FC236}">
                <a16:creationId xmlns:a16="http://schemas.microsoft.com/office/drawing/2014/main" id="{FC5FE027-9391-4C25-A3A3-BC1ABCAD152E}"/>
              </a:ext>
            </a:extLst>
          </p:cNvPr>
          <p:cNvCxnSpPr>
            <a:cxnSpLocks/>
          </p:cNvCxnSpPr>
          <p:nvPr/>
        </p:nvCxnSpPr>
        <p:spPr>
          <a:xfrm>
            <a:off x="7434147" y="2116598"/>
            <a:ext cx="0" cy="2982951"/>
          </a:xfrm>
          <a:prstGeom prst="line">
            <a:avLst/>
          </a:prstGeom>
        </p:spPr>
        <p:style>
          <a:lnRef idx="2">
            <a:schemeClr val="accent2"/>
          </a:lnRef>
          <a:fillRef idx="0">
            <a:schemeClr val="accent2"/>
          </a:fillRef>
          <a:effectRef idx="1">
            <a:schemeClr val="accent2"/>
          </a:effectRef>
          <a:fontRef idx="minor">
            <a:schemeClr val="tx1"/>
          </a:fontRef>
        </p:style>
      </p:cxnSp>
      <p:sp>
        <p:nvSpPr>
          <p:cNvPr id="52" name="Google Shape;3908;p62">
            <a:extLst>
              <a:ext uri="{FF2B5EF4-FFF2-40B4-BE49-F238E27FC236}">
                <a16:creationId xmlns:a16="http://schemas.microsoft.com/office/drawing/2014/main" id="{94C12BFE-3649-4ECB-A8B0-8C9B202155E3}"/>
              </a:ext>
            </a:extLst>
          </p:cNvPr>
          <p:cNvSpPr txBox="1">
            <a:spLocks/>
          </p:cNvSpPr>
          <p:nvPr/>
        </p:nvSpPr>
        <p:spPr>
          <a:xfrm>
            <a:off x="2715941" y="3142200"/>
            <a:ext cx="2377200" cy="57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0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9pPr>
          </a:lstStyle>
          <a:p>
            <a:pPr marL="0" indent="0">
              <a:buClr>
                <a:schemeClr val="tx1">
                  <a:lumMod val="95000"/>
                </a:schemeClr>
              </a:buClr>
            </a:pPr>
            <a:endParaRPr lang="en-IN" sz="3200" dirty="0"/>
          </a:p>
        </p:txBody>
      </p:sp>
      <p:sp>
        <p:nvSpPr>
          <p:cNvPr id="53" name="Google Shape;3908;p62">
            <a:extLst>
              <a:ext uri="{FF2B5EF4-FFF2-40B4-BE49-F238E27FC236}">
                <a16:creationId xmlns:a16="http://schemas.microsoft.com/office/drawing/2014/main" id="{358F1E24-1B42-4CB8-93FA-7D0F6BC94887}"/>
              </a:ext>
            </a:extLst>
          </p:cNvPr>
          <p:cNvSpPr txBox="1">
            <a:spLocks/>
          </p:cNvSpPr>
          <p:nvPr/>
        </p:nvSpPr>
        <p:spPr>
          <a:xfrm>
            <a:off x="7651278" y="2557348"/>
            <a:ext cx="3945989" cy="254220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0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000"/>
              <a:buFont typeface="Raleway Medium"/>
              <a:buNone/>
              <a:defRPr sz="1000" b="0" i="0" u="none" strike="noStrike" cap="none">
                <a:solidFill>
                  <a:schemeClr val="dk1"/>
                </a:solidFill>
                <a:latin typeface="Raleway Medium"/>
                <a:ea typeface="Raleway Medium"/>
                <a:cs typeface="Raleway Medium"/>
                <a:sym typeface="Raleway Medium"/>
              </a:defRPr>
            </a:lvl9pPr>
          </a:lstStyle>
          <a:p>
            <a:pPr marL="457189" algn="just">
              <a:buFont typeface="Wingdings" panose="05000000000000000000" pitchFamily="2" charset="2"/>
              <a:buChar char="v"/>
            </a:pPr>
            <a:r>
              <a:rPr lang="en-IN" sz="3200" b="1" dirty="0"/>
              <a:t>Mountains</a:t>
            </a:r>
          </a:p>
          <a:p>
            <a:pPr marL="457189" algn="just">
              <a:buFont typeface="Wingdings" panose="05000000000000000000" pitchFamily="2" charset="2"/>
              <a:buChar char="v"/>
            </a:pPr>
            <a:r>
              <a:rPr lang="en-IN" sz="3200" b="1" dirty="0"/>
              <a:t>Craters</a:t>
            </a:r>
          </a:p>
          <a:p>
            <a:pPr marL="457189" algn="just">
              <a:buFont typeface="Wingdings" panose="05000000000000000000" pitchFamily="2" charset="2"/>
              <a:buChar char="v"/>
            </a:pPr>
            <a:r>
              <a:rPr lang="en-IN" sz="3200" b="1" dirty="0"/>
              <a:t>Lunar Mountains</a:t>
            </a:r>
          </a:p>
          <a:p>
            <a:pPr marL="0" indent="0" algn="just"/>
            <a:endParaRPr lang="en-IN" sz="4267"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TotalTime>
  <Words>802</Words>
  <Application>Microsoft Office PowerPoint</Application>
  <PresentationFormat>Widescreen</PresentationFormat>
  <Paragraphs>66</Paragraphs>
  <Slides>23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Maven Pro</vt:lpstr>
      <vt:lpstr>Nunito Light</vt:lpstr>
      <vt:lpstr>Raleway Medium</vt:lpstr>
      <vt:lpstr>Ubuntu</vt:lpstr>
      <vt:lpstr>Wingdings</vt:lpstr>
      <vt:lpstr>Office Theme</vt:lpstr>
      <vt:lpstr>An Orbit Around the Life of Galileo Galilei</vt:lpstr>
      <vt:lpstr>Contents</vt:lpstr>
      <vt:lpstr>Early Life</vt:lpstr>
      <vt:lpstr>Education and Developing Interests</vt:lpstr>
      <vt:lpstr>Making of the Telescope</vt:lpstr>
      <vt:lpstr>Astronomical Discoveries</vt:lpstr>
      <vt:lpstr>Astronomical Discoveries</vt:lpstr>
      <vt:lpstr>Discoveries he made through telescope. ( you can change this title) </vt:lpstr>
      <vt:lpstr>Things he Observed on the  moon.</vt:lpstr>
      <vt:lpstr>Phases Of Venus</vt:lpstr>
      <vt:lpstr>Discovery of Jupiter and its moon’s.</vt:lpstr>
      <vt:lpstr>PowerPoint Presentation</vt:lpstr>
      <vt:lpstr>PowerPoint Presentation</vt:lpstr>
      <vt:lpstr>Mathematical Discoveries</vt:lpstr>
      <vt:lpstr>PowerPoint Presentation</vt:lpstr>
      <vt:lpstr>PowerPoint Presentation</vt:lpstr>
      <vt:lpstr>PowerPoint Presentation</vt:lpstr>
      <vt:lpstr>PowerPoint Presentation</vt:lpstr>
      <vt:lpstr>PowerPoint Presentation</vt:lpstr>
      <vt:lpstr>PowerPoint Presentation</vt:lpstr>
      <vt:lpstr>Interesting Facts</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Orbit Around the Life of Galileo Galilie</dc:title>
  <dc:creator>Krishnaraj Thadesar</dc:creator>
  <cp:lastModifiedBy>Krishnaraj Thadesar</cp:lastModifiedBy>
  <cp:revision>4</cp:revision>
  <dcterms:created xsi:type="dcterms:W3CDTF">2022-02-01T08:10:24Z</dcterms:created>
  <dcterms:modified xsi:type="dcterms:W3CDTF">2022-02-10T17:28:49Z</dcterms:modified>
</cp:coreProperties>
</file>